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61" r:id="rId6"/>
    <p:sldMasterId id="2147483675" r:id="rId7"/>
    <p:sldMasterId id="2147483687" r:id="rId8"/>
    <p:sldMasterId id="2147483699" r:id="rId9"/>
  </p:sldMasterIdLst>
  <p:notesMasterIdLst>
    <p:notesMasterId r:id="rId10"/>
  </p:notesMasterIdLst>
  <p:sldIdLst>
    <p:sldId id="256" r:id="rId11"/>
    <p:sldId id="257" r:id="rId12"/>
    <p:sldId id="258" r:id="rId13"/>
    <p:sldId id="259" r:id="rId14"/>
    <p:sldId id="260" r:id="rId15"/>
    <p:sldId id="261" r:id="rId16"/>
    <p:sldId id="262" r:id="rId17"/>
    <p:sldId id="263" r:id="rId18"/>
    <p:sldId id="264" r:id="rId19"/>
    <p:sldId id="265" r:id="rId20"/>
    <p:sldId id="266" r:id="rId21"/>
    <p:sldId id="267" r:id="rId22"/>
    <p:sldId id="268" r:id="rId23"/>
    <p:sldId id="269" r:id="rId24"/>
    <p:sldId id="270" r:id="rId25"/>
    <p:sldId id="271" r:id="rId26"/>
    <p:sldId id="272" r:id="rId27"/>
    <p:sldId id="273" r:id="rId28"/>
    <p:sldId id="274" r:id="rId29"/>
    <p:sldId id="275" r:id="rId30"/>
    <p:sldId id="276" r:id="rId31"/>
    <p:sldId id="277" r:id="rId32"/>
    <p:sldId id="278" r:id="rId33"/>
  </p:sldIdLst>
  <p:sldSz cy="5143500" cx="9144000"/>
  <p:notesSz cx="6858000" cy="9144000"/>
  <p:embeddedFontLst>
    <p:embeddedFont>
      <p:font typeface="Roboto"/>
      <p:bold r:id="rId34"/>
      <p:boldItalic r:id="rId35"/>
    </p:embeddedFont>
    <p:embeddedFont>
      <p:font typeface="Montserrat"/>
      <p:regular r:id="rId36"/>
      <p:bold r:id="rId37"/>
      <p:italic r:id="rId38"/>
      <p:boldItalic r:id="rId39"/>
    </p:embeddedFont>
    <p:embeddedFont>
      <p:font typeface="Fira Sans"/>
      <p:regular r:id="rId40"/>
      <p:bold r:id="rId41"/>
      <p:italic r:id="rId42"/>
      <p:boldItalic r:id="rId43"/>
    </p:embeddedFont>
    <p:embeddedFont>
      <p:font typeface="Gill Sans"/>
      <p:regular r:id="rId44"/>
      <p:bold r:id="rId45"/>
    </p:embeddedFont>
    <p:embeddedFont>
      <p:font typeface="Fira Sans Extra Condensed"/>
      <p:regular r:id="rId46"/>
      <p:bold r:id="rId47"/>
      <p:italic r:id="rId48"/>
      <p:boldItalic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GoogleSlidesCustomDataVersion2">
      <go:slidesCustomData xmlns:go="http://customooxmlschemas.google.com/" r:id="rId50" roundtripDataSignature="AMtx7mhFGOeEUvohVpGrGHPG3E1t9ae4M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24863F5-7333-4003-979D-C66819A2949E}">
  <a:tblStyle styleId="{F24863F5-7333-4003-979D-C66819A2949E}" styleName="Table_0">
    <a:wholeTbl>
      <a:tcTxStyle b="off" i="off">
        <a:font>
          <a:latin typeface="Calibri"/>
          <a:ea typeface="Calibri"/>
          <a:cs typeface="Calibri"/>
        </a:font>
        <a:srgbClr val="000000"/>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DDC9011E-F849-4A73-BF77-EB2321F8B11D}" styleName="Table_1">
    <a:wholeTbl>
      <a:tcTxStyle b="off" i="off">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fill>
          <a:solidFill>
            <a:srgbClr val="FFFFFF">
              <a:alpha val="0"/>
            </a:srgbClr>
          </a:solidFill>
        </a:fill>
      </a:tcStyle>
    </a:wholeTbl>
    <a:band1H>
      <a:tcTxStyle b="off" i="off"/>
      <a:tcStyle>
        <a:fill>
          <a:solidFill>
            <a:srgbClr val="000000">
              <a:alpha val="20000"/>
            </a:srgbClr>
          </a:solidFill>
        </a:fill>
      </a:tcStyle>
    </a:band1H>
    <a:band2H>
      <a:tcTxStyle b="off" i="off"/>
    </a:band2H>
    <a:band1V>
      <a:tcTxStyle b="off" i="off"/>
      <a:tcStyle>
        <a:fill>
          <a:solidFill>
            <a:srgbClr val="000000">
              <a:alpha val="20000"/>
            </a:srgbClr>
          </a:solidFill>
        </a:fill>
      </a:tcStyle>
    </a:band1V>
    <a:band2V>
      <a:tcTxStyle b="off" i="off"/>
    </a:band2V>
    <a:lastCol>
      <a:tcTxStyle b="on" i="off"/>
    </a:lastCol>
    <a:firstCol>
      <a:tcTxStyle b="on" i="off"/>
    </a:firstCol>
    <a:lastRow>
      <a:tcTxStyle b="on" i="off"/>
      <a:tcStyle>
        <a:tcBdr>
          <a:top>
            <a:ln cap="flat" cmpd="sng" w="50800">
              <a:solidFill>
                <a:srgbClr val="000000"/>
              </a:solidFill>
              <a:prstDash val="solid"/>
              <a:round/>
              <a:headEnd len="sm" w="sm" type="none"/>
              <a:tailEnd len="sm" w="sm" type="none"/>
            </a:ln>
          </a:top>
        </a:tcBdr>
        <a:fill>
          <a:solidFill>
            <a:srgbClr val="FFFFFF">
              <a:alpha val="0"/>
            </a:srgbClr>
          </a:solidFill>
        </a:fill>
      </a:tcStyle>
    </a:lastRow>
    <a:seCell>
      <a:tcTxStyle b="off" i="off"/>
    </a:seCell>
    <a:swCell>
      <a:tcTxStyle b="off" i="off"/>
    </a:swCell>
    <a:firstRow>
      <a:tcTxStyle b="on" i="off"/>
      <a:tcStyle>
        <a:tcBdr>
          <a:bottom>
            <a:ln cap="flat" cmpd="sng" w="25400">
              <a:solidFill>
                <a:srgbClr val="000000"/>
              </a:solidFill>
              <a:prstDash val="solid"/>
              <a:round/>
              <a:headEnd len="sm" w="sm" type="none"/>
              <a:tailEnd len="sm" w="sm" type="none"/>
            </a:ln>
          </a:bottom>
        </a:tcBdr>
        <a:fill>
          <a:solidFill>
            <a:srgbClr val="FFFFFF">
              <a:alpha val="0"/>
            </a:srgbClr>
          </a:solidFill>
        </a:fill>
      </a:tcStyle>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FiraSans-regular.fntdata"/><Relationship Id="rId42" Type="http://schemas.openxmlformats.org/officeDocument/2006/relationships/font" Target="fonts/FiraSans-italic.fntdata"/><Relationship Id="rId41" Type="http://schemas.openxmlformats.org/officeDocument/2006/relationships/font" Target="fonts/FiraSans-bold.fntdata"/><Relationship Id="rId44" Type="http://schemas.openxmlformats.org/officeDocument/2006/relationships/font" Target="fonts/GillSans-regular.fntdata"/><Relationship Id="rId43" Type="http://schemas.openxmlformats.org/officeDocument/2006/relationships/font" Target="fonts/FiraSans-boldItalic.fntdata"/><Relationship Id="rId46" Type="http://schemas.openxmlformats.org/officeDocument/2006/relationships/font" Target="fonts/FiraSansExtraCondensed-regular.fntdata"/><Relationship Id="rId45" Type="http://schemas.openxmlformats.org/officeDocument/2006/relationships/font" Target="fonts/GillSans-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Master" Target="slideMasters/slideMaster5.xml"/><Relationship Id="rId48" Type="http://schemas.openxmlformats.org/officeDocument/2006/relationships/font" Target="fonts/FiraSansExtraCondensed-italic.fntdata"/><Relationship Id="rId47" Type="http://schemas.openxmlformats.org/officeDocument/2006/relationships/font" Target="fonts/FiraSansExtraCondensed-bold.fntdata"/><Relationship Id="rId49" Type="http://schemas.openxmlformats.org/officeDocument/2006/relationships/font" Target="fonts/FiraSansExtraCondensed-boldItalic.fntdata"/><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21.xml"/><Relationship Id="rId30" Type="http://schemas.openxmlformats.org/officeDocument/2006/relationships/slide" Target="slides/slide20.xml"/><Relationship Id="rId33" Type="http://schemas.openxmlformats.org/officeDocument/2006/relationships/slide" Target="slides/slide23.xml"/><Relationship Id="rId32" Type="http://schemas.openxmlformats.org/officeDocument/2006/relationships/slide" Target="slides/slide22.xml"/><Relationship Id="rId35" Type="http://schemas.openxmlformats.org/officeDocument/2006/relationships/font" Target="fonts/Roboto-boldItalic.fntdata"/><Relationship Id="rId34" Type="http://schemas.openxmlformats.org/officeDocument/2006/relationships/font" Target="fonts/Roboto-bold.fntdata"/><Relationship Id="rId37" Type="http://schemas.openxmlformats.org/officeDocument/2006/relationships/font" Target="fonts/Montserrat-bold.fntdata"/><Relationship Id="rId36" Type="http://schemas.openxmlformats.org/officeDocument/2006/relationships/font" Target="fonts/Montserrat-regular.fntdata"/><Relationship Id="rId39" Type="http://schemas.openxmlformats.org/officeDocument/2006/relationships/font" Target="fonts/Montserrat-boldItalic.fntdata"/><Relationship Id="rId38" Type="http://schemas.openxmlformats.org/officeDocument/2006/relationships/font" Target="fonts/Montserrat-italic.fntdata"/><Relationship Id="rId20" Type="http://schemas.openxmlformats.org/officeDocument/2006/relationships/slide" Target="slides/slide10.xml"/><Relationship Id="rId22" Type="http://schemas.openxmlformats.org/officeDocument/2006/relationships/slide" Target="slides/slide12.xml"/><Relationship Id="rId21" Type="http://schemas.openxmlformats.org/officeDocument/2006/relationships/slide" Target="slides/slide11.xml"/><Relationship Id="rId24" Type="http://schemas.openxmlformats.org/officeDocument/2006/relationships/slide" Target="slides/slide14.xml"/><Relationship Id="rId23" Type="http://schemas.openxmlformats.org/officeDocument/2006/relationships/slide" Target="slides/slide13.xml"/><Relationship Id="rId26" Type="http://schemas.openxmlformats.org/officeDocument/2006/relationships/slide" Target="slides/slide16.xml"/><Relationship Id="rId25" Type="http://schemas.openxmlformats.org/officeDocument/2006/relationships/slide" Target="slides/slide15.xml"/><Relationship Id="rId28" Type="http://schemas.openxmlformats.org/officeDocument/2006/relationships/slide" Target="slides/slide18.xml"/><Relationship Id="rId27" Type="http://schemas.openxmlformats.org/officeDocument/2006/relationships/slide" Target="slides/slide17.xml"/><Relationship Id="rId29" Type="http://schemas.openxmlformats.org/officeDocument/2006/relationships/slide" Target="slides/slide19.xml"/><Relationship Id="rId50" Type="http://customschemas.google.com/relationships/presentationmetadata" Target="metadata"/><Relationship Id="rId11" Type="http://schemas.openxmlformats.org/officeDocument/2006/relationships/slide" Target="slides/slide1.xml"/><Relationship Id="rId10" Type="http://schemas.openxmlformats.org/officeDocument/2006/relationships/notesMaster" Target="notesMasters/notesMaster1.xml"/><Relationship Id="rId13" Type="http://schemas.openxmlformats.org/officeDocument/2006/relationships/slide" Target="slides/slide3.xml"/><Relationship Id="rId12" Type="http://schemas.openxmlformats.org/officeDocument/2006/relationships/slide" Target="slides/slide2.xml"/><Relationship Id="rId15" Type="http://schemas.openxmlformats.org/officeDocument/2006/relationships/slide" Target="slides/slide5.xml"/><Relationship Id="rId14" Type="http://schemas.openxmlformats.org/officeDocument/2006/relationships/slide" Target="slides/slide4.xml"/><Relationship Id="rId17" Type="http://schemas.openxmlformats.org/officeDocument/2006/relationships/slide" Target="slides/slide7.xml"/><Relationship Id="rId16" Type="http://schemas.openxmlformats.org/officeDocument/2006/relationships/slide" Target="slides/slide6.xml"/><Relationship Id="rId19" Type="http://schemas.openxmlformats.org/officeDocument/2006/relationships/slide" Target="slides/slide9.xml"/><Relationship Id="rId18"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37c8be59b3f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8" name="Google Shape;308;g37c8be59b3f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37c8be59b3f_0_1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37c8be59b3f_0_1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37c8be59b3f_0_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g37c8be59b3f_0_154:notes"/>
          <p:cNvSpPr/>
          <p:nvPr>
            <p:ph idx="2" type="sldImg"/>
          </p:nvPr>
        </p:nvSpPr>
        <p:spPr>
          <a:xfrm>
            <a:off x="-6731292" y="685800"/>
            <a:ext cx="203214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1" name="Google Shape;38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g37c8be59b3f_0_3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0" name="Google Shape;390;g37c8be59b3f_0_3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g37c8be59b3f_0_4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2" name="Google Shape;412;g37c8be59b3f_0_4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g37c8be59b3f_0_77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3" name="Google Shape;423;g37c8be59b3f_0_77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g37c8be59b3f_0_793:notes"/>
          <p:cNvSpPr txBox="1"/>
          <p:nvPr>
            <p:ph idx="1" type="body"/>
          </p:nvPr>
        </p:nvSpPr>
        <p:spPr>
          <a:xfrm>
            <a:off x="685785" y="4343394"/>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g37c8be59b3f_0_793:notes"/>
          <p:cNvSpPr/>
          <p:nvPr>
            <p:ph idx="2" type="sldImg"/>
          </p:nvPr>
        </p:nvSpPr>
        <p:spPr>
          <a:xfrm>
            <a:off x="557362" y="685784"/>
            <a:ext cx="57438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06" name="Google Shape;60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4" name="Shape 614"/>
        <p:cNvGrpSpPr/>
        <p:nvPr/>
      </p:nvGrpSpPr>
      <p:grpSpPr>
        <a:xfrm>
          <a:off x="0" y="0"/>
          <a:ext cx="0" cy="0"/>
          <a:chOff x="0" y="0"/>
          <a:chExt cx="0" cy="0"/>
        </a:xfrm>
      </p:grpSpPr>
      <p:sp>
        <p:nvSpPr>
          <p:cNvPr id="615" name="Google Shape;615;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16" name="Google Shape;61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5" name="Shape 625"/>
        <p:cNvGrpSpPr/>
        <p:nvPr/>
      </p:nvGrpSpPr>
      <p:grpSpPr>
        <a:xfrm>
          <a:off x="0" y="0"/>
          <a:ext cx="0" cy="0"/>
          <a:chOff x="0" y="0"/>
          <a:chExt cx="0" cy="0"/>
        </a:xfrm>
      </p:grpSpPr>
      <p:sp>
        <p:nvSpPr>
          <p:cNvPr id="626" name="Google Shape;626;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7" name="Google Shape;627;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0" name="Shape 650"/>
        <p:cNvGrpSpPr/>
        <p:nvPr/>
      </p:nvGrpSpPr>
      <p:grpSpPr>
        <a:xfrm>
          <a:off x="0" y="0"/>
          <a:ext cx="0" cy="0"/>
          <a:chOff x="0" y="0"/>
          <a:chExt cx="0" cy="0"/>
        </a:xfrm>
      </p:grpSpPr>
      <p:sp>
        <p:nvSpPr>
          <p:cNvPr id="651" name="Google Shape;651;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52" name="Google Shape;65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p25:notes"/>
          <p:cNvSpPr txBox="1"/>
          <p:nvPr>
            <p:ph idx="1" type="body"/>
          </p:nvPr>
        </p:nvSpPr>
        <p:spPr>
          <a:xfrm>
            <a:off x="685321" y="4343222"/>
            <a:ext cx="5487600" cy="41151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661" name="Google Shape;661;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8" name="Shape 668"/>
        <p:cNvGrpSpPr/>
        <p:nvPr/>
      </p:nvGrpSpPr>
      <p:grpSpPr>
        <a:xfrm>
          <a:off x="0" y="0"/>
          <a:ext cx="0" cy="0"/>
          <a:chOff x="0" y="0"/>
          <a:chExt cx="0" cy="0"/>
        </a:xfrm>
      </p:grpSpPr>
      <p:sp>
        <p:nvSpPr>
          <p:cNvPr id="669" name="Google Shape;669;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0" name="Google Shape;670;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g37c8b1726db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80" name="Google Shape;680;g37c8b1726db_1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Introduce who the safeguarding team are to students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0" name="Shape 720"/>
        <p:cNvGrpSpPr/>
        <p:nvPr/>
      </p:nvGrpSpPr>
      <p:grpSpPr>
        <a:xfrm>
          <a:off x="0" y="0"/>
          <a:ext cx="0" cy="0"/>
          <a:chOff x="0" y="0"/>
          <a:chExt cx="0" cy="0"/>
        </a:xfrm>
      </p:grpSpPr>
      <p:sp>
        <p:nvSpPr>
          <p:cNvPr id="721" name="Google Shape;721;g37d927c5a34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2" name="Google Shape;722;g37d927c5a34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6" name="Shape 736"/>
        <p:cNvGrpSpPr/>
        <p:nvPr/>
      </p:nvGrpSpPr>
      <p:grpSpPr>
        <a:xfrm>
          <a:off x="0" y="0"/>
          <a:ext cx="0" cy="0"/>
          <a:chOff x="0" y="0"/>
          <a:chExt cx="0" cy="0"/>
        </a:xfrm>
      </p:grpSpPr>
      <p:sp>
        <p:nvSpPr>
          <p:cNvPr id="737" name="Google Shape;737;g37c8be59b3f_0_12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8" name="Google Shape;738;g37c8be59b3f_0_12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0" name="Shape 750"/>
        <p:cNvGrpSpPr/>
        <p:nvPr/>
      </p:nvGrpSpPr>
      <p:grpSpPr>
        <a:xfrm>
          <a:off x="0" y="0"/>
          <a:ext cx="0" cy="0"/>
          <a:chOff x="0" y="0"/>
          <a:chExt cx="0" cy="0"/>
        </a:xfrm>
      </p:grpSpPr>
      <p:sp>
        <p:nvSpPr>
          <p:cNvPr id="751" name="Google Shape;751;g37c8be59b3f_0_12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2" name="Google Shape;752;g37c8be59b3f_0_1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2" name="Shape 762"/>
        <p:cNvGrpSpPr/>
        <p:nvPr/>
      </p:nvGrpSpPr>
      <p:grpSpPr>
        <a:xfrm>
          <a:off x="0" y="0"/>
          <a:ext cx="0" cy="0"/>
          <a:chOff x="0" y="0"/>
          <a:chExt cx="0" cy="0"/>
        </a:xfrm>
      </p:grpSpPr>
      <p:sp>
        <p:nvSpPr>
          <p:cNvPr id="763" name="Google Shape;763;g37c8be59b3f_0_12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4" name="Google Shape;764;g37c8be59b3f_0_12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5" name="Shape 775"/>
        <p:cNvGrpSpPr/>
        <p:nvPr/>
      </p:nvGrpSpPr>
      <p:grpSpPr>
        <a:xfrm>
          <a:off x="0" y="0"/>
          <a:ext cx="0" cy="0"/>
          <a:chOff x="0" y="0"/>
          <a:chExt cx="0" cy="0"/>
        </a:xfrm>
      </p:grpSpPr>
      <p:sp>
        <p:nvSpPr>
          <p:cNvPr id="776" name="Google Shape;776;g37c8be59b3f_0_12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7" name="Google Shape;777;g37c8be59b3f_0_12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8" name="Shape 788"/>
        <p:cNvGrpSpPr/>
        <p:nvPr/>
      </p:nvGrpSpPr>
      <p:grpSpPr>
        <a:xfrm>
          <a:off x="0" y="0"/>
          <a:ext cx="0" cy="0"/>
          <a:chOff x="0" y="0"/>
          <a:chExt cx="0" cy="0"/>
        </a:xfrm>
      </p:grpSpPr>
      <p:sp>
        <p:nvSpPr>
          <p:cNvPr id="789" name="Google Shape;789;g37c8be59b3f_0_12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0" name="Google Shape;790;g37c8be59b3f_0_12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1" name="Shape 811"/>
        <p:cNvGrpSpPr/>
        <p:nvPr/>
      </p:nvGrpSpPr>
      <p:grpSpPr>
        <a:xfrm>
          <a:off x="0" y="0"/>
          <a:ext cx="0" cy="0"/>
          <a:chOff x="0" y="0"/>
          <a:chExt cx="0" cy="0"/>
        </a:xfrm>
      </p:grpSpPr>
      <p:sp>
        <p:nvSpPr>
          <p:cNvPr id="812" name="Google Shape;812;p4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13" name="Google Shape;813;p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3" name="Shape 823"/>
        <p:cNvGrpSpPr/>
        <p:nvPr/>
      </p:nvGrpSpPr>
      <p:grpSpPr>
        <a:xfrm>
          <a:off x="0" y="0"/>
          <a:ext cx="0" cy="0"/>
          <a:chOff x="0" y="0"/>
          <a:chExt cx="0" cy="0"/>
        </a:xfrm>
      </p:grpSpPr>
      <p:sp>
        <p:nvSpPr>
          <p:cNvPr id="824" name="Google Shape;824;p4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25" name="Google Shape;825;p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7"/>
          <p:cNvSpPr txBox="1"/>
          <p:nvPr>
            <p:ph type="ctrTitle"/>
          </p:nvPr>
        </p:nvSpPr>
        <p:spPr>
          <a:xfrm>
            <a:off x="685800" y="1597820"/>
            <a:ext cx="7772400" cy="11025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13" name="Google Shape;13;p47"/>
          <p:cNvSpPr txBox="1"/>
          <p:nvPr>
            <p:ph idx="1" type="subTitle"/>
          </p:nvPr>
        </p:nvSpPr>
        <p:spPr>
          <a:xfrm>
            <a:off x="1371600" y="2914650"/>
            <a:ext cx="6400800" cy="1314600"/>
          </a:xfrm>
          <a:prstGeom prst="rect">
            <a:avLst/>
          </a:prstGeom>
          <a:noFill/>
          <a:ln>
            <a:noFill/>
          </a:ln>
        </p:spPr>
        <p:txBody>
          <a:bodyPr anchorCtr="0" anchor="t" bIns="41900" lIns="83800" spcFirstLastPara="1" rIns="83800" wrap="square" tIns="41900">
            <a:noAutofit/>
          </a:bodyPr>
          <a:lstStyle>
            <a:lvl1pPr lvl="0" algn="ctr">
              <a:lnSpc>
                <a:spcPct val="100000"/>
              </a:lnSpc>
              <a:spcBef>
                <a:spcPts val="600"/>
              </a:spcBef>
              <a:spcAft>
                <a:spcPts val="0"/>
              </a:spcAft>
              <a:buClr>
                <a:srgbClr val="888888"/>
              </a:buClr>
              <a:buSzPts val="3000"/>
              <a:buNone/>
              <a:defRPr>
                <a:solidFill>
                  <a:srgbClr val="888888"/>
                </a:solidFill>
              </a:defRPr>
            </a:lvl1pPr>
            <a:lvl2pPr lvl="1" algn="ctr">
              <a:lnSpc>
                <a:spcPct val="100000"/>
              </a:lnSpc>
              <a:spcBef>
                <a:spcPts val="500"/>
              </a:spcBef>
              <a:spcAft>
                <a:spcPts val="0"/>
              </a:spcAft>
              <a:buClr>
                <a:srgbClr val="888888"/>
              </a:buClr>
              <a:buSzPts val="2600"/>
              <a:buNone/>
              <a:defRPr>
                <a:solidFill>
                  <a:srgbClr val="888888"/>
                </a:solidFill>
              </a:defRPr>
            </a:lvl2pPr>
            <a:lvl3pPr lvl="2" algn="ctr">
              <a:lnSpc>
                <a:spcPct val="100000"/>
              </a:lnSpc>
              <a:spcBef>
                <a:spcPts val="400"/>
              </a:spcBef>
              <a:spcAft>
                <a:spcPts val="0"/>
              </a:spcAft>
              <a:buClr>
                <a:srgbClr val="888888"/>
              </a:buClr>
              <a:buSzPts val="2200"/>
              <a:buNone/>
              <a:defRPr>
                <a:solidFill>
                  <a:srgbClr val="888888"/>
                </a:solidFill>
              </a:defRPr>
            </a:lvl3pPr>
            <a:lvl4pPr lvl="3" algn="ctr">
              <a:lnSpc>
                <a:spcPct val="100000"/>
              </a:lnSpc>
              <a:spcBef>
                <a:spcPts val="400"/>
              </a:spcBef>
              <a:spcAft>
                <a:spcPts val="0"/>
              </a:spcAft>
              <a:buClr>
                <a:srgbClr val="888888"/>
              </a:buClr>
              <a:buSzPts val="1800"/>
              <a:buNone/>
              <a:defRPr>
                <a:solidFill>
                  <a:srgbClr val="888888"/>
                </a:solidFill>
              </a:defRPr>
            </a:lvl4pPr>
            <a:lvl5pPr lvl="4" algn="ctr">
              <a:lnSpc>
                <a:spcPct val="100000"/>
              </a:lnSpc>
              <a:spcBef>
                <a:spcPts val="400"/>
              </a:spcBef>
              <a:spcAft>
                <a:spcPts val="0"/>
              </a:spcAft>
              <a:buClr>
                <a:srgbClr val="888888"/>
              </a:buClr>
              <a:buSzPts val="1800"/>
              <a:buNone/>
              <a:defRPr>
                <a:solidFill>
                  <a:srgbClr val="888888"/>
                </a:solidFill>
              </a:defRPr>
            </a:lvl5pPr>
            <a:lvl6pPr lvl="5" algn="ctr">
              <a:lnSpc>
                <a:spcPct val="100000"/>
              </a:lnSpc>
              <a:spcBef>
                <a:spcPts val="400"/>
              </a:spcBef>
              <a:spcAft>
                <a:spcPts val="0"/>
              </a:spcAft>
              <a:buClr>
                <a:srgbClr val="888888"/>
              </a:buClr>
              <a:buSzPts val="1800"/>
              <a:buNone/>
              <a:defRPr>
                <a:solidFill>
                  <a:srgbClr val="888888"/>
                </a:solidFill>
              </a:defRPr>
            </a:lvl6pPr>
            <a:lvl7pPr lvl="6" algn="ctr">
              <a:lnSpc>
                <a:spcPct val="100000"/>
              </a:lnSpc>
              <a:spcBef>
                <a:spcPts val="400"/>
              </a:spcBef>
              <a:spcAft>
                <a:spcPts val="0"/>
              </a:spcAft>
              <a:buClr>
                <a:srgbClr val="888888"/>
              </a:buClr>
              <a:buSzPts val="1800"/>
              <a:buNone/>
              <a:defRPr>
                <a:solidFill>
                  <a:srgbClr val="888888"/>
                </a:solidFill>
              </a:defRPr>
            </a:lvl7pPr>
            <a:lvl8pPr lvl="7" algn="ctr">
              <a:lnSpc>
                <a:spcPct val="100000"/>
              </a:lnSpc>
              <a:spcBef>
                <a:spcPts val="400"/>
              </a:spcBef>
              <a:spcAft>
                <a:spcPts val="0"/>
              </a:spcAft>
              <a:buClr>
                <a:srgbClr val="888888"/>
              </a:buClr>
              <a:buSzPts val="1800"/>
              <a:buNone/>
              <a:defRPr>
                <a:solidFill>
                  <a:srgbClr val="888888"/>
                </a:solidFill>
              </a:defRPr>
            </a:lvl8pPr>
            <a:lvl9pPr lvl="8" algn="ctr">
              <a:lnSpc>
                <a:spcPct val="100000"/>
              </a:lnSpc>
              <a:spcBef>
                <a:spcPts val="400"/>
              </a:spcBef>
              <a:spcAft>
                <a:spcPts val="0"/>
              </a:spcAft>
              <a:buClr>
                <a:srgbClr val="888888"/>
              </a:buClr>
              <a:buSzPts val="1800"/>
              <a:buNone/>
              <a:defRPr>
                <a:solidFill>
                  <a:srgbClr val="888888"/>
                </a:solidFill>
              </a:defRPr>
            </a:lvl9pPr>
          </a:lstStyle>
          <a:p/>
        </p:txBody>
      </p:sp>
      <p:sp>
        <p:nvSpPr>
          <p:cNvPr id="14" name="Google Shape;14;p47"/>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15" name="Google Shape;15;p47"/>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16" name="Google Shape;16;p47"/>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7" name="Shape 17"/>
        <p:cNvGrpSpPr/>
        <p:nvPr/>
      </p:nvGrpSpPr>
      <p:grpSpPr>
        <a:xfrm>
          <a:off x="0" y="0"/>
          <a:ext cx="0" cy="0"/>
          <a:chOff x="0" y="0"/>
          <a:chExt cx="0" cy="0"/>
        </a:xfrm>
      </p:grpSpPr>
      <p:sp>
        <p:nvSpPr>
          <p:cNvPr id="18" name="Google Shape;18;p58"/>
          <p:cNvSpPr txBox="1"/>
          <p:nvPr>
            <p:ph type="title"/>
          </p:nvPr>
        </p:nvSpPr>
        <p:spPr>
          <a:xfrm>
            <a:off x="457646" y="205941"/>
            <a:ext cx="8228700" cy="8574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19" name="Google Shape;19;p58"/>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20" name="Google Shape;20;p58"/>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21" name="Google Shape;21;p58"/>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p67"/>
          <p:cNvSpPr txBox="1"/>
          <p:nvPr>
            <p:ph type="title"/>
          </p:nvPr>
        </p:nvSpPr>
        <p:spPr>
          <a:xfrm>
            <a:off x="457646" y="205941"/>
            <a:ext cx="8228700" cy="8574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24" name="Google Shape;24;p67"/>
          <p:cNvSpPr txBox="1"/>
          <p:nvPr>
            <p:ph idx="1" type="body"/>
          </p:nvPr>
        </p:nvSpPr>
        <p:spPr>
          <a:xfrm>
            <a:off x="457646" y="1200485"/>
            <a:ext cx="8228700" cy="3393900"/>
          </a:xfrm>
          <a:prstGeom prst="rect">
            <a:avLst/>
          </a:prstGeom>
          <a:noFill/>
          <a:ln>
            <a:noFill/>
          </a:ln>
        </p:spPr>
        <p:txBody>
          <a:bodyPr anchorCtr="0" anchor="t" bIns="41900" lIns="83800" spcFirstLastPara="1" rIns="83800" wrap="square" tIns="41900">
            <a:noAutofit/>
          </a:bodyPr>
          <a:lstStyle>
            <a:lvl1pPr indent="-304800" lvl="0" marL="457200" algn="l">
              <a:lnSpc>
                <a:spcPct val="100000"/>
              </a:lnSpc>
              <a:spcBef>
                <a:spcPts val="200"/>
              </a:spcBef>
              <a:spcAft>
                <a:spcPts val="0"/>
              </a:spcAft>
              <a:buClr>
                <a:schemeClr val="dk1"/>
              </a:buClr>
              <a:buSzPts val="1200"/>
              <a:buChar char="•"/>
              <a:defRPr/>
            </a:lvl1pPr>
            <a:lvl2pPr indent="-304800" lvl="1" marL="914400" algn="l">
              <a:lnSpc>
                <a:spcPct val="100000"/>
              </a:lnSpc>
              <a:spcBef>
                <a:spcPts val="200"/>
              </a:spcBef>
              <a:spcAft>
                <a:spcPts val="0"/>
              </a:spcAft>
              <a:buClr>
                <a:schemeClr val="dk1"/>
              </a:buClr>
              <a:buSzPts val="1200"/>
              <a:buChar char="–"/>
              <a:defRPr/>
            </a:lvl2pPr>
            <a:lvl3pPr indent="-304800" lvl="2" marL="1371600" algn="l">
              <a:lnSpc>
                <a:spcPct val="100000"/>
              </a:lnSpc>
              <a:spcBef>
                <a:spcPts val="200"/>
              </a:spcBef>
              <a:spcAft>
                <a:spcPts val="0"/>
              </a:spcAft>
              <a:buClr>
                <a:schemeClr val="dk1"/>
              </a:buClr>
              <a:buSzPts val="1200"/>
              <a:buChar char="•"/>
              <a:defRPr/>
            </a:lvl3pPr>
            <a:lvl4pPr indent="-304800" lvl="3" marL="1828800" algn="l">
              <a:lnSpc>
                <a:spcPct val="100000"/>
              </a:lnSpc>
              <a:spcBef>
                <a:spcPts val="200"/>
              </a:spcBef>
              <a:spcAft>
                <a:spcPts val="0"/>
              </a:spcAft>
              <a:buClr>
                <a:schemeClr val="dk1"/>
              </a:buClr>
              <a:buSzPts val="1200"/>
              <a:buChar char="–"/>
              <a:defRPr/>
            </a:lvl4pPr>
            <a:lvl5pPr indent="-304800" lvl="4" marL="2286000" algn="l">
              <a:lnSpc>
                <a:spcPct val="100000"/>
              </a:lnSpc>
              <a:spcBef>
                <a:spcPts val="200"/>
              </a:spcBef>
              <a:spcAft>
                <a:spcPts val="0"/>
              </a:spcAft>
              <a:buClr>
                <a:schemeClr val="dk1"/>
              </a:buClr>
              <a:buSzPts val="1200"/>
              <a:buChar char="»"/>
              <a:defRPr/>
            </a:lvl5pPr>
            <a:lvl6pPr indent="-304800" lvl="5" marL="2743200" algn="l">
              <a:lnSpc>
                <a:spcPct val="100000"/>
              </a:lnSpc>
              <a:spcBef>
                <a:spcPts val="200"/>
              </a:spcBef>
              <a:spcAft>
                <a:spcPts val="0"/>
              </a:spcAft>
              <a:buClr>
                <a:schemeClr val="dk1"/>
              </a:buClr>
              <a:buSzPts val="1200"/>
              <a:buChar char="•"/>
              <a:defRPr/>
            </a:lvl6pPr>
            <a:lvl7pPr indent="-304800" lvl="6" marL="3200400" algn="l">
              <a:lnSpc>
                <a:spcPct val="100000"/>
              </a:lnSpc>
              <a:spcBef>
                <a:spcPts val="200"/>
              </a:spcBef>
              <a:spcAft>
                <a:spcPts val="0"/>
              </a:spcAft>
              <a:buClr>
                <a:schemeClr val="dk1"/>
              </a:buClr>
              <a:buSzPts val="1200"/>
              <a:buChar char="•"/>
              <a:defRPr/>
            </a:lvl7pPr>
            <a:lvl8pPr indent="-304800" lvl="7" marL="3657600" algn="l">
              <a:lnSpc>
                <a:spcPct val="100000"/>
              </a:lnSpc>
              <a:spcBef>
                <a:spcPts val="200"/>
              </a:spcBef>
              <a:spcAft>
                <a:spcPts val="0"/>
              </a:spcAft>
              <a:buClr>
                <a:schemeClr val="dk1"/>
              </a:buClr>
              <a:buSzPts val="1200"/>
              <a:buChar char="•"/>
              <a:defRPr/>
            </a:lvl8pPr>
            <a:lvl9pPr indent="-304800" lvl="8" marL="4114800" algn="l">
              <a:lnSpc>
                <a:spcPct val="100000"/>
              </a:lnSpc>
              <a:spcBef>
                <a:spcPts val="200"/>
              </a:spcBef>
              <a:spcAft>
                <a:spcPts val="0"/>
              </a:spcAft>
              <a:buClr>
                <a:schemeClr val="dk1"/>
              </a:buClr>
              <a:buSzPts val="1200"/>
              <a:buChar char="•"/>
              <a:defRPr/>
            </a:lvl9pPr>
          </a:lstStyle>
          <a:p/>
        </p:txBody>
      </p:sp>
      <p:sp>
        <p:nvSpPr>
          <p:cNvPr id="25" name="Google Shape;25;p67"/>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26" name="Google Shape;26;p67"/>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27" name="Google Shape;27;p67"/>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8" name="Shape 28"/>
        <p:cNvGrpSpPr/>
        <p:nvPr/>
      </p:nvGrpSpPr>
      <p:grpSpPr>
        <a:xfrm>
          <a:off x="0" y="0"/>
          <a:ext cx="0" cy="0"/>
          <a:chOff x="0" y="0"/>
          <a:chExt cx="0" cy="0"/>
        </a:xfrm>
      </p:grpSpPr>
      <p:sp>
        <p:nvSpPr>
          <p:cNvPr id="29" name="Google Shape;29;p68"/>
          <p:cNvSpPr txBox="1"/>
          <p:nvPr>
            <p:ph type="title"/>
          </p:nvPr>
        </p:nvSpPr>
        <p:spPr>
          <a:xfrm>
            <a:off x="457202" y="204788"/>
            <a:ext cx="3008400" cy="871500"/>
          </a:xfrm>
          <a:prstGeom prst="rect">
            <a:avLst/>
          </a:prstGeom>
          <a:noFill/>
          <a:ln>
            <a:noFill/>
          </a:ln>
        </p:spPr>
        <p:txBody>
          <a:bodyPr anchorCtr="0" anchor="b" bIns="41900" lIns="83800" spcFirstLastPara="1" rIns="83800" wrap="square" tIns="41900">
            <a:noAutofit/>
          </a:bodyPr>
          <a:lstStyle>
            <a:lvl1pPr lvl="0" algn="l">
              <a:lnSpc>
                <a:spcPct val="100000"/>
              </a:lnSpc>
              <a:spcBef>
                <a:spcPts val="0"/>
              </a:spcBef>
              <a:spcAft>
                <a:spcPts val="0"/>
              </a:spcAft>
              <a:buSzPts val="900"/>
              <a:buNone/>
              <a:defRPr b="1" sz="1800"/>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30" name="Google Shape;30;p68"/>
          <p:cNvSpPr txBox="1"/>
          <p:nvPr>
            <p:ph idx="1" type="body"/>
          </p:nvPr>
        </p:nvSpPr>
        <p:spPr>
          <a:xfrm>
            <a:off x="3575050" y="204791"/>
            <a:ext cx="5111700" cy="4389900"/>
          </a:xfrm>
          <a:prstGeom prst="rect">
            <a:avLst/>
          </a:prstGeom>
          <a:noFill/>
          <a:ln>
            <a:noFill/>
          </a:ln>
        </p:spPr>
        <p:txBody>
          <a:bodyPr anchorCtr="0" anchor="t" bIns="41900" lIns="83800" spcFirstLastPara="1" rIns="83800" wrap="square" tIns="41900">
            <a:noAutofit/>
          </a:bodyPr>
          <a:lstStyle>
            <a:lvl1pPr indent="-419100" lvl="0" marL="457200" algn="l">
              <a:lnSpc>
                <a:spcPct val="100000"/>
              </a:lnSpc>
              <a:spcBef>
                <a:spcPts val="600"/>
              </a:spcBef>
              <a:spcAft>
                <a:spcPts val="0"/>
              </a:spcAft>
              <a:buClr>
                <a:schemeClr val="dk1"/>
              </a:buClr>
              <a:buSzPts val="3000"/>
              <a:buChar char="•"/>
              <a:defRPr sz="3000"/>
            </a:lvl1pPr>
            <a:lvl2pPr indent="-393700" lvl="1" marL="914400" algn="l">
              <a:lnSpc>
                <a:spcPct val="100000"/>
              </a:lnSpc>
              <a:spcBef>
                <a:spcPts val="500"/>
              </a:spcBef>
              <a:spcAft>
                <a:spcPts val="0"/>
              </a:spcAft>
              <a:buClr>
                <a:schemeClr val="dk1"/>
              </a:buClr>
              <a:buSzPts val="2600"/>
              <a:buChar char="–"/>
              <a:defRPr sz="2600"/>
            </a:lvl2pPr>
            <a:lvl3pPr indent="-368300" lvl="2" marL="1371600" algn="l">
              <a:lnSpc>
                <a:spcPct val="100000"/>
              </a:lnSpc>
              <a:spcBef>
                <a:spcPts val="400"/>
              </a:spcBef>
              <a:spcAft>
                <a:spcPts val="0"/>
              </a:spcAft>
              <a:buClr>
                <a:schemeClr val="dk1"/>
              </a:buClr>
              <a:buSzPts val="2200"/>
              <a:buChar char="•"/>
              <a:defRPr sz="2200"/>
            </a:lvl3pPr>
            <a:lvl4pPr indent="-342900" lvl="3" marL="1828800" algn="l">
              <a:lnSpc>
                <a:spcPct val="100000"/>
              </a:lnSpc>
              <a:spcBef>
                <a:spcPts val="400"/>
              </a:spcBef>
              <a:spcAft>
                <a:spcPts val="0"/>
              </a:spcAft>
              <a:buClr>
                <a:schemeClr val="dk1"/>
              </a:buClr>
              <a:buSzPts val="1800"/>
              <a:buChar char="–"/>
              <a:defRPr sz="1800"/>
            </a:lvl4pPr>
            <a:lvl5pPr indent="-342900" lvl="4" marL="2286000" algn="l">
              <a:lnSpc>
                <a:spcPct val="100000"/>
              </a:lnSpc>
              <a:spcBef>
                <a:spcPts val="400"/>
              </a:spcBef>
              <a:spcAft>
                <a:spcPts val="0"/>
              </a:spcAft>
              <a:buClr>
                <a:schemeClr val="dk1"/>
              </a:buClr>
              <a:buSzPts val="1800"/>
              <a:buChar char="»"/>
              <a:defRPr sz="1800"/>
            </a:lvl5pPr>
            <a:lvl6pPr indent="-342900" lvl="5" marL="2743200" algn="l">
              <a:lnSpc>
                <a:spcPct val="100000"/>
              </a:lnSpc>
              <a:spcBef>
                <a:spcPts val="400"/>
              </a:spcBef>
              <a:spcAft>
                <a:spcPts val="0"/>
              </a:spcAft>
              <a:buClr>
                <a:schemeClr val="dk1"/>
              </a:buClr>
              <a:buSzPts val="1800"/>
              <a:buChar char="•"/>
              <a:defRPr sz="1800"/>
            </a:lvl6pPr>
            <a:lvl7pPr indent="-342900" lvl="6" marL="3200400" algn="l">
              <a:lnSpc>
                <a:spcPct val="100000"/>
              </a:lnSpc>
              <a:spcBef>
                <a:spcPts val="400"/>
              </a:spcBef>
              <a:spcAft>
                <a:spcPts val="0"/>
              </a:spcAft>
              <a:buClr>
                <a:schemeClr val="dk1"/>
              </a:buClr>
              <a:buSzPts val="1800"/>
              <a:buChar char="•"/>
              <a:defRPr sz="1800"/>
            </a:lvl7pPr>
            <a:lvl8pPr indent="-342900" lvl="7" marL="3657600" algn="l">
              <a:lnSpc>
                <a:spcPct val="100000"/>
              </a:lnSpc>
              <a:spcBef>
                <a:spcPts val="400"/>
              </a:spcBef>
              <a:spcAft>
                <a:spcPts val="0"/>
              </a:spcAft>
              <a:buClr>
                <a:schemeClr val="dk1"/>
              </a:buClr>
              <a:buSzPts val="1800"/>
              <a:buChar char="•"/>
              <a:defRPr sz="1800"/>
            </a:lvl8pPr>
            <a:lvl9pPr indent="-342900" lvl="8" marL="4114800" algn="l">
              <a:lnSpc>
                <a:spcPct val="100000"/>
              </a:lnSpc>
              <a:spcBef>
                <a:spcPts val="400"/>
              </a:spcBef>
              <a:spcAft>
                <a:spcPts val="0"/>
              </a:spcAft>
              <a:buClr>
                <a:schemeClr val="dk1"/>
              </a:buClr>
              <a:buSzPts val="1800"/>
              <a:buChar char="•"/>
              <a:defRPr sz="1800"/>
            </a:lvl9pPr>
          </a:lstStyle>
          <a:p/>
        </p:txBody>
      </p:sp>
      <p:sp>
        <p:nvSpPr>
          <p:cNvPr id="31" name="Google Shape;31;p68"/>
          <p:cNvSpPr txBox="1"/>
          <p:nvPr>
            <p:ph idx="2" type="body"/>
          </p:nvPr>
        </p:nvSpPr>
        <p:spPr>
          <a:xfrm>
            <a:off x="457202" y="1076326"/>
            <a:ext cx="3008400" cy="3518400"/>
          </a:xfrm>
          <a:prstGeom prst="rect">
            <a:avLst/>
          </a:prstGeom>
          <a:noFill/>
          <a:ln>
            <a:noFill/>
          </a:ln>
        </p:spPr>
        <p:txBody>
          <a:bodyPr anchorCtr="0" anchor="t" bIns="41900" lIns="83800" spcFirstLastPara="1" rIns="83800" wrap="square" tIns="41900">
            <a:noAutofit/>
          </a:bodyPr>
          <a:lstStyle>
            <a:lvl1pPr indent="-228600" lvl="0" marL="457200" algn="l">
              <a:lnSpc>
                <a:spcPct val="100000"/>
              </a:lnSpc>
              <a:spcBef>
                <a:spcPts val="300"/>
              </a:spcBef>
              <a:spcAft>
                <a:spcPts val="0"/>
              </a:spcAft>
              <a:buClr>
                <a:schemeClr val="dk1"/>
              </a:buClr>
              <a:buSzPts val="1300"/>
              <a:buNone/>
              <a:defRPr sz="1300"/>
            </a:lvl1pPr>
            <a:lvl2pPr indent="-228600" lvl="1" marL="914400" algn="l">
              <a:lnSpc>
                <a:spcPct val="100000"/>
              </a:lnSpc>
              <a:spcBef>
                <a:spcPts val="200"/>
              </a:spcBef>
              <a:spcAft>
                <a:spcPts val="0"/>
              </a:spcAft>
              <a:buClr>
                <a:schemeClr val="dk1"/>
              </a:buClr>
              <a:buSzPts val="1100"/>
              <a:buNone/>
              <a:defRPr sz="1100"/>
            </a:lvl2pPr>
            <a:lvl3pPr indent="-228600" lvl="2" marL="1371600" algn="l">
              <a:lnSpc>
                <a:spcPct val="100000"/>
              </a:lnSpc>
              <a:spcBef>
                <a:spcPts val="200"/>
              </a:spcBef>
              <a:spcAft>
                <a:spcPts val="0"/>
              </a:spcAft>
              <a:buClr>
                <a:schemeClr val="dk1"/>
              </a:buClr>
              <a:buSzPts val="900"/>
              <a:buNone/>
              <a:defRPr sz="900"/>
            </a:lvl3pPr>
            <a:lvl4pPr indent="-228600" lvl="3" marL="1828800" algn="l">
              <a:lnSpc>
                <a:spcPct val="100000"/>
              </a:lnSpc>
              <a:spcBef>
                <a:spcPts val="200"/>
              </a:spcBef>
              <a:spcAft>
                <a:spcPts val="0"/>
              </a:spcAft>
              <a:buClr>
                <a:schemeClr val="dk1"/>
              </a:buClr>
              <a:buSzPts val="800"/>
              <a:buNone/>
              <a:defRPr sz="800"/>
            </a:lvl4pPr>
            <a:lvl5pPr indent="-228600" lvl="4" marL="2286000" algn="l">
              <a:lnSpc>
                <a:spcPct val="100000"/>
              </a:lnSpc>
              <a:spcBef>
                <a:spcPts val="200"/>
              </a:spcBef>
              <a:spcAft>
                <a:spcPts val="0"/>
              </a:spcAft>
              <a:buClr>
                <a:schemeClr val="dk1"/>
              </a:buClr>
              <a:buSzPts val="800"/>
              <a:buNone/>
              <a:defRPr sz="800"/>
            </a:lvl5pPr>
            <a:lvl6pPr indent="-228600" lvl="5" marL="2743200" algn="l">
              <a:lnSpc>
                <a:spcPct val="100000"/>
              </a:lnSpc>
              <a:spcBef>
                <a:spcPts val="200"/>
              </a:spcBef>
              <a:spcAft>
                <a:spcPts val="0"/>
              </a:spcAft>
              <a:buClr>
                <a:schemeClr val="dk1"/>
              </a:buClr>
              <a:buSzPts val="800"/>
              <a:buNone/>
              <a:defRPr sz="800"/>
            </a:lvl6pPr>
            <a:lvl7pPr indent="-228600" lvl="6" marL="3200400" algn="l">
              <a:lnSpc>
                <a:spcPct val="100000"/>
              </a:lnSpc>
              <a:spcBef>
                <a:spcPts val="200"/>
              </a:spcBef>
              <a:spcAft>
                <a:spcPts val="0"/>
              </a:spcAft>
              <a:buClr>
                <a:schemeClr val="dk1"/>
              </a:buClr>
              <a:buSzPts val="800"/>
              <a:buNone/>
              <a:defRPr sz="800"/>
            </a:lvl7pPr>
            <a:lvl8pPr indent="-228600" lvl="7" marL="3657600" algn="l">
              <a:lnSpc>
                <a:spcPct val="100000"/>
              </a:lnSpc>
              <a:spcBef>
                <a:spcPts val="200"/>
              </a:spcBef>
              <a:spcAft>
                <a:spcPts val="0"/>
              </a:spcAft>
              <a:buClr>
                <a:schemeClr val="dk1"/>
              </a:buClr>
              <a:buSzPts val="800"/>
              <a:buNone/>
              <a:defRPr sz="800"/>
            </a:lvl8pPr>
            <a:lvl9pPr indent="-228600" lvl="8" marL="4114800" algn="l">
              <a:lnSpc>
                <a:spcPct val="100000"/>
              </a:lnSpc>
              <a:spcBef>
                <a:spcPts val="200"/>
              </a:spcBef>
              <a:spcAft>
                <a:spcPts val="0"/>
              </a:spcAft>
              <a:buClr>
                <a:schemeClr val="dk1"/>
              </a:buClr>
              <a:buSzPts val="800"/>
              <a:buNone/>
              <a:defRPr sz="800"/>
            </a:lvl9pPr>
          </a:lstStyle>
          <a:p/>
        </p:txBody>
      </p:sp>
      <p:sp>
        <p:nvSpPr>
          <p:cNvPr id="32" name="Google Shape;32;p68"/>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33" name="Google Shape;33;p68"/>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34" name="Google Shape;34;p68"/>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5" name="Shape 35"/>
        <p:cNvGrpSpPr/>
        <p:nvPr/>
      </p:nvGrpSpPr>
      <p:grpSpPr>
        <a:xfrm>
          <a:off x="0" y="0"/>
          <a:ext cx="0" cy="0"/>
          <a:chOff x="0" y="0"/>
          <a:chExt cx="0" cy="0"/>
        </a:xfrm>
      </p:grpSpPr>
      <p:sp>
        <p:nvSpPr>
          <p:cNvPr id="36" name="Google Shape;36;p69"/>
          <p:cNvSpPr txBox="1"/>
          <p:nvPr>
            <p:ph type="title"/>
          </p:nvPr>
        </p:nvSpPr>
        <p:spPr>
          <a:xfrm rot="5400000">
            <a:off x="5463750" y="1371632"/>
            <a:ext cx="4388700" cy="20574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37" name="Google Shape;37;p69"/>
          <p:cNvSpPr txBox="1"/>
          <p:nvPr>
            <p:ph idx="1" type="body"/>
          </p:nvPr>
        </p:nvSpPr>
        <p:spPr>
          <a:xfrm rot="5400000">
            <a:off x="1272750" y="-609568"/>
            <a:ext cx="4388700" cy="6019800"/>
          </a:xfrm>
          <a:prstGeom prst="rect">
            <a:avLst/>
          </a:prstGeom>
          <a:noFill/>
          <a:ln>
            <a:noFill/>
          </a:ln>
        </p:spPr>
        <p:txBody>
          <a:bodyPr anchorCtr="0" anchor="t" bIns="41900" lIns="83800" spcFirstLastPara="1" rIns="83800" wrap="square" tIns="41900">
            <a:noAutofit/>
          </a:bodyPr>
          <a:lstStyle>
            <a:lvl1pPr indent="-304800" lvl="0" marL="457200" algn="l">
              <a:lnSpc>
                <a:spcPct val="100000"/>
              </a:lnSpc>
              <a:spcBef>
                <a:spcPts val="200"/>
              </a:spcBef>
              <a:spcAft>
                <a:spcPts val="0"/>
              </a:spcAft>
              <a:buClr>
                <a:schemeClr val="dk1"/>
              </a:buClr>
              <a:buSzPts val="1200"/>
              <a:buChar char="•"/>
              <a:defRPr/>
            </a:lvl1pPr>
            <a:lvl2pPr indent="-304800" lvl="1" marL="914400" algn="l">
              <a:lnSpc>
                <a:spcPct val="100000"/>
              </a:lnSpc>
              <a:spcBef>
                <a:spcPts val="200"/>
              </a:spcBef>
              <a:spcAft>
                <a:spcPts val="0"/>
              </a:spcAft>
              <a:buClr>
                <a:schemeClr val="dk1"/>
              </a:buClr>
              <a:buSzPts val="1200"/>
              <a:buChar char="–"/>
              <a:defRPr/>
            </a:lvl2pPr>
            <a:lvl3pPr indent="-304800" lvl="2" marL="1371600" algn="l">
              <a:lnSpc>
                <a:spcPct val="100000"/>
              </a:lnSpc>
              <a:spcBef>
                <a:spcPts val="200"/>
              </a:spcBef>
              <a:spcAft>
                <a:spcPts val="0"/>
              </a:spcAft>
              <a:buClr>
                <a:schemeClr val="dk1"/>
              </a:buClr>
              <a:buSzPts val="1200"/>
              <a:buChar char="•"/>
              <a:defRPr/>
            </a:lvl3pPr>
            <a:lvl4pPr indent="-304800" lvl="3" marL="1828800" algn="l">
              <a:lnSpc>
                <a:spcPct val="100000"/>
              </a:lnSpc>
              <a:spcBef>
                <a:spcPts val="200"/>
              </a:spcBef>
              <a:spcAft>
                <a:spcPts val="0"/>
              </a:spcAft>
              <a:buClr>
                <a:schemeClr val="dk1"/>
              </a:buClr>
              <a:buSzPts val="1200"/>
              <a:buChar char="–"/>
              <a:defRPr/>
            </a:lvl4pPr>
            <a:lvl5pPr indent="-304800" lvl="4" marL="2286000" algn="l">
              <a:lnSpc>
                <a:spcPct val="100000"/>
              </a:lnSpc>
              <a:spcBef>
                <a:spcPts val="200"/>
              </a:spcBef>
              <a:spcAft>
                <a:spcPts val="0"/>
              </a:spcAft>
              <a:buClr>
                <a:schemeClr val="dk1"/>
              </a:buClr>
              <a:buSzPts val="1200"/>
              <a:buChar char="»"/>
              <a:defRPr/>
            </a:lvl5pPr>
            <a:lvl6pPr indent="-304800" lvl="5" marL="2743200" algn="l">
              <a:lnSpc>
                <a:spcPct val="100000"/>
              </a:lnSpc>
              <a:spcBef>
                <a:spcPts val="200"/>
              </a:spcBef>
              <a:spcAft>
                <a:spcPts val="0"/>
              </a:spcAft>
              <a:buClr>
                <a:schemeClr val="dk1"/>
              </a:buClr>
              <a:buSzPts val="1200"/>
              <a:buChar char="•"/>
              <a:defRPr/>
            </a:lvl6pPr>
            <a:lvl7pPr indent="-304800" lvl="6" marL="3200400" algn="l">
              <a:lnSpc>
                <a:spcPct val="100000"/>
              </a:lnSpc>
              <a:spcBef>
                <a:spcPts val="200"/>
              </a:spcBef>
              <a:spcAft>
                <a:spcPts val="0"/>
              </a:spcAft>
              <a:buClr>
                <a:schemeClr val="dk1"/>
              </a:buClr>
              <a:buSzPts val="1200"/>
              <a:buChar char="•"/>
              <a:defRPr/>
            </a:lvl7pPr>
            <a:lvl8pPr indent="-304800" lvl="7" marL="3657600" algn="l">
              <a:lnSpc>
                <a:spcPct val="100000"/>
              </a:lnSpc>
              <a:spcBef>
                <a:spcPts val="200"/>
              </a:spcBef>
              <a:spcAft>
                <a:spcPts val="0"/>
              </a:spcAft>
              <a:buClr>
                <a:schemeClr val="dk1"/>
              </a:buClr>
              <a:buSzPts val="1200"/>
              <a:buChar char="•"/>
              <a:defRPr/>
            </a:lvl8pPr>
            <a:lvl9pPr indent="-304800" lvl="8" marL="4114800" algn="l">
              <a:lnSpc>
                <a:spcPct val="100000"/>
              </a:lnSpc>
              <a:spcBef>
                <a:spcPts val="200"/>
              </a:spcBef>
              <a:spcAft>
                <a:spcPts val="0"/>
              </a:spcAft>
              <a:buClr>
                <a:schemeClr val="dk1"/>
              </a:buClr>
              <a:buSzPts val="1200"/>
              <a:buChar char="•"/>
              <a:defRPr/>
            </a:lvl9pPr>
          </a:lstStyle>
          <a:p/>
        </p:txBody>
      </p:sp>
      <p:sp>
        <p:nvSpPr>
          <p:cNvPr id="38" name="Google Shape;38;p69"/>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39" name="Google Shape;39;p69"/>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40" name="Google Shape;40;p69"/>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1" name="Shape 41"/>
        <p:cNvGrpSpPr/>
        <p:nvPr/>
      </p:nvGrpSpPr>
      <p:grpSpPr>
        <a:xfrm>
          <a:off x="0" y="0"/>
          <a:ext cx="0" cy="0"/>
          <a:chOff x="0" y="0"/>
          <a:chExt cx="0" cy="0"/>
        </a:xfrm>
      </p:grpSpPr>
      <p:sp>
        <p:nvSpPr>
          <p:cNvPr id="42" name="Google Shape;42;p70"/>
          <p:cNvSpPr txBox="1"/>
          <p:nvPr>
            <p:ph type="title"/>
          </p:nvPr>
        </p:nvSpPr>
        <p:spPr>
          <a:xfrm>
            <a:off x="457646" y="205941"/>
            <a:ext cx="8228700" cy="8574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43" name="Google Shape;43;p70"/>
          <p:cNvSpPr txBox="1"/>
          <p:nvPr>
            <p:ph idx="1" type="body"/>
          </p:nvPr>
        </p:nvSpPr>
        <p:spPr>
          <a:xfrm rot="5400000">
            <a:off x="2875053" y="-1216915"/>
            <a:ext cx="3393900" cy="8228700"/>
          </a:xfrm>
          <a:prstGeom prst="rect">
            <a:avLst/>
          </a:prstGeom>
          <a:noFill/>
          <a:ln>
            <a:noFill/>
          </a:ln>
        </p:spPr>
        <p:txBody>
          <a:bodyPr anchorCtr="0" anchor="t" bIns="41900" lIns="83800" spcFirstLastPara="1" rIns="83800" wrap="square" tIns="41900">
            <a:noAutofit/>
          </a:bodyPr>
          <a:lstStyle>
            <a:lvl1pPr indent="-304800" lvl="0" marL="457200" algn="l">
              <a:lnSpc>
                <a:spcPct val="100000"/>
              </a:lnSpc>
              <a:spcBef>
                <a:spcPts val="200"/>
              </a:spcBef>
              <a:spcAft>
                <a:spcPts val="0"/>
              </a:spcAft>
              <a:buClr>
                <a:schemeClr val="dk1"/>
              </a:buClr>
              <a:buSzPts val="1200"/>
              <a:buChar char="•"/>
              <a:defRPr/>
            </a:lvl1pPr>
            <a:lvl2pPr indent="-304800" lvl="1" marL="914400" algn="l">
              <a:lnSpc>
                <a:spcPct val="100000"/>
              </a:lnSpc>
              <a:spcBef>
                <a:spcPts val="200"/>
              </a:spcBef>
              <a:spcAft>
                <a:spcPts val="0"/>
              </a:spcAft>
              <a:buClr>
                <a:schemeClr val="dk1"/>
              </a:buClr>
              <a:buSzPts val="1200"/>
              <a:buChar char="–"/>
              <a:defRPr/>
            </a:lvl2pPr>
            <a:lvl3pPr indent="-304800" lvl="2" marL="1371600" algn="l">
              <a:lnSpc>
                <a:spcPct val="100000"/>
              </a:lnSpc>
              <a:spcBef>
                <a:spcPts val="200"/>
              </a:spcBef>
              <a:spcAft>
                <a:spcPts val="0"/>
              </a:spcAft>
              <a:buClr>
                <a:schemeClr val="dk1"/>
              </a:buClr>
              <a:buSzPts val="1200"/>
              <a:buChar char="•"/>
              <a:defRPr/>
            </a:lvl3pPr>
            <a:lvl4pPr indent="-304800" lvl="3" marL="1828800" algn="l">
              <a:lnSpc>
                <a:spcPct val="100000"/>
              </a:lnSpc>
              <a:spcBef>
                <a:spcPts val="200"/>
              </a:spcBef>
              <a:spcAft>
                <a:spcPts val="0"/>
              </a:spcAft>
              <a:buClr>
                <a:schemeClr val="dk1"/>
              </a:buClr>
              <a:buSzPts val="1200"/>
              <a:buChar char="–"/>
              <a:defRPr/>
            </a:lvl4pPr>
            <a:lvl5pPr indent="-304800" lvl="4" marL="2286000" algn="l">
              <a:lnSpc>
                <a:spcPct val="100000"/>
              </a:lnSpc>
              <a:spcBef>
                <a:spcPts val="200"/>
              </a:spcBef>
              <a:spcAft>
                <a:spcPts val="0"/>
              </a:spcAft>
              <a:buClr>
                <a:schemeClr val="dk1"/>
              </a:buClr>
              <a:buSzPts val="1200"/>
              <a:buChar char="»"/>
              <a:defRPr/>
            </a:lvl5pPr>
            <a:lvl6pPr indent="-304800" lvl="5" marL="2743200" algn="l">
              <a:lnSpc>
                <a:spcPct val="100000"/>
              </a:lnSpc>
              <a:spcBef>
                <a:spcPts val="200"/>
              </a:spcBef>
              <a:spcAft>
                <a:spcPts val="0"/>
              </a:spcAft>
              <a:buClr>
                <a:schemeClr val="dk1"/>
              </a:buClr>
              <a:buSzPts val="1200"/>
              <a:buChar char="•"/>
              <a:defRPr/>
            </a:lvl6pPr>
            <a:lvl7pPr indent="-304800" lvl="6" marL="3200400" algn="l">
              <a:lnSpc>
                <a:spcPct val="100000"/>
              </a:lnSpc>
              <a:spcBef>
                <a:spcPts val="200"/>
              </a:spcBef>
              <a:spcAft>
                <a:spcPts val="0"/>
              </a:spcAft>
              <a:buClr>
                <a:schemeClr val="dk1"/>
              </a:buClr>
              <a:buSzPts val="1200"/>
              <a:buChar char="•"/>
              <a:defRPr/>
            </a:lvl7pPr>
            <a:lvl8pPr indent="-304800" lvl="7" marL="3657600" algn="l">
              <a:lnSpc>
                <a:spcPct val="100000"/>
              </a:lnSpc>
              <a:spcBef>
                <a:spcPts val="200"/>
              </a:spcBef>
              <a:spcAft>
                <a:spcPts val="0"/>
              </a:spcAft>
              <a:buClr>
                <a:schemeClr val="dk1"/>
              </a:buClr>
              <a:buSzPts val="1200"/>
              <a:buChar char="•"/>
              <a:defRPr/>
            </a:lvl8pPr>
            <a:lvl9pPr indent="-304800" lvl="8" marL="4114800" algn="l">
              <a:lnSpc>
                <a:spcPct val="100000"/>
              </a:lnSpc>
              <a:spcBef>
                <a:spcPts val="200"/>
              </a:spcBef>
              <a:spcAft>
                <a:spcPts val="0"/>
              </a:spcAft>
              <a:buClr>
                <a:schemeClr val="dk1"/>
              </a:buClr>
              <a:buSzPts val="1200"/>
              <a:buChar char="•"/>
              <a:defRPr/>
            </a:lvl9pPr>
          </a:lstStyle>
          <a:p/>
        </p:txBody>
      </p:sp>
      <p:sp>
        <p:nvSpPr>
          <p:cNvPr id="44" name="Google Shape;44;p70"/>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45" name="Google Shape;45;p70"/>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46" name="Google Shape;46;p70"/>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7" name="Shape 47"/>
        <p:cNvGrpSpPr/>
        <p:nvPr/>
      </p:nvGrpSpPr>
      <p:grpSpPr>
        <a:xfrm>
          <a:off x="0" y="0"/>
          <a:ext cx="0" cy="0"/>
          <a:chOff x="0" y="0"/>
          <a:chExt cx="0" cy="0"/>
        </a:xfrm>
      </p:grpSpPr>
      <p:sp>
        <p:nvSpPr>
          <p:cNvPr id="48" name="Google Shape;48;p71"/>
          <p:cNvSpPr txBox="1"/>
          <p:nvPr>
            <p:ph type="title"/>
          </p:nvPr>
        </p:nvSpPr>
        <p:spPr>
          <a:xfrm>
            <a:off x="1792288" y="3600450"/>
            <a:ext cx="5486400" cy="425100"/>
          </a:xfrm>
          <a:prstGeom prst="rect">
            <a:avLst/>
          </a:prstGeom>
          <a:noFill/>
          <a:ln>
            <a:noFill/>
          </a:ln>
        </p:spPr>
        <p:txBody>
          <a:bodyPr anchorCtr="0" anchor="b" bIns="41900" lIns="83800" spcFirstLastPara="1" rIns="83800" wrap="square" tIns="41900">
            <a:noAutofit/>
          </a:bodyPr>
          <a:lstStyle>
            <a:lvl1pPr lvl="0" algn="l">
              <a:lnSpc>
                <a:spcPct val="100000"/>
              </a:lnSpc>
              <a:spcBef>
                <a:spcPts val="0"/>
              </a:spcBef>
              <a:spcAft>
                <a:spcPts val="0"/>
              </a:spcAft>
              <a:buSzPts val="900"/>
              <a:buNone/>
              <a:defRPr b="1" sz="1800"/>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49" name="Google Shape;49;p71"/>
          <p:cNvSpPr/>
          <p:nvPr>
            <p:ph idx="2" type="pic"/>
          </p:nvPr>
        </p:nvSpPr>
        <p:spPr>
          <a:xfrm>
            <a:off x="1792288" y="459581"/>
            <a:ext cx="5486400" cy="3086100"/>
          </a:xfrm>
          <a:prstGeom prst="rect">
            <a:avLst/>
          </a:prstGeom>
          <a:noFill/>
          <a:ln>
            <a:noFill/>
          </a:ln>
        </p:spPr>
      </p:sp>
      <p:sp>
        <p:nvSpPr>
          <p:cNvPr id="50" name="Google Shape;50;p71"/>
          <p:cNvSpPr txBox="1"/>
          <p:nvPr>
            <p:ph idx="1" type="body"/>
          </p:nvPr>
        </p:nvSpPr>
        <p:spPr>
          <a:xfrm>
            <a:off x="1792288" y="4025503"/>
            <a:ext cx="5486400" cy="603600"/>
          </a:xfrm>
          <a:prstGeom prst="rect">
            <a:avLst/>
          </a:prstGeom>
          <a:noFill/>
          <a:ln>
            <a:noFill/>
          </a:ln>
        </p:spPr>
        <p:txBody>
          <a:bodyPr anchorCtr="0" anchor="t" bIns="41900" lIns="83800" spcFirstLastPara="1" rIns="83800" wrap="square" tIns="41900">
            <a:noAutofit/>
          </a:bodyPr>
          <a:lstStyle>
            <a:lvl1pPr indent="-228600" lvl="0" marL="457200" algn="l">
              <a:lnSpc>
                <a:spcPct val="100000"/>
              </a:lnSpc>
              <a:spcBef>
                <a:spcPts val="300"/>
              </a:spcBef>
              <a:spcAft>
                <a:spcPts val="0"/>
              </a:spcAft>
              <a:buClr>
                <a:schemeClr val="dk1"/>
              </a:buClr>
              <a:buSzPts val="1300"/>
              <a:buNone/>
              <a:defRPr sz="1300"/>
            </a:lvl1pPr>
            <a:lvl2pPr indent="-228600" lvl="1" marL="914400" algn="l">
              <a:lnSpc>
                <a:spcPct val="100000"/>
              </a:lnSpc>
              <a:spcBef>
                <a:spcPts val="200"/>
              </a:spcBef>
              <a:spcAft>
                <a:spcPts val="0"/>
              </a:spcAft>
              <a:buClr>
                <a:schemeClr val="dk1"/>
              </a:buClr>
              <a:buSzPts val="1100"/>
              <a:buNone/>
              <a:defRPr sz="1100"/>
            </a:lvl2pPr>
            <a:lvl3pPr indent="-228600" lvl="2" marL="1371600" algn="l">
              <a:lnSpc>
                <a:spcPct val="100000"/>
              </a:lnSpc>
              <a:spcBef>
                <a:spcPts val="200"/>
              </a:spcBef>
              <a:spcAft>
                <a:spcPts val="0"/>
              </a:spcAft>
              <a:buClr>
                <a:schemeClr val="dk1"/>
              </a:buClr>
              <a:buSzPts val="900"/>
              <a:buNone/>
              <a:defRPr sz="900"/>
            </a:lvl3pPr>
            <a:lvl4pPr indent="-228600" lvl="3" marL="1828800" algn="l">
              <a:lnSpc>
                <a:spcPct val="100000"/>
              </a:lnSpc>
              <a:spcBef>
                <a:spcPts val="200"/>
              </a:spcBef>
              <a:spcAft>
                <a:spcPts val="0"/>
              </a:spcAft>
              <a:buClr>
                <a:schemeClr val="dk1"/>
              </a:buClr>
              <a:buSzPts val="800"/>
              <a:buNone/>
              <a:defRPr sz="800"/>
            </a:lvl4pPr>
            <a:lvl5pPr indent="-228600" lvl="4" marL="2286000" algn="l">
              <a:lnSpc>
                <a:spcPct val="100000"/>
              </a:lnSpc>
              <a:spcBef>
                <a:spcPts val="200"/>
              </a:spcBef>
              <a:spcAft>
                <a:spcPts val="0"/>
              </a:spcAft>
              <a:buClr>
                <a:schemeClr val="dk1"/>
              </a:buClr>
              <a:buSzPts val="800"/>
              <a:buNone/>
              <a:defRPr sz="800"/>
            </a:lvl5pPr>
            <a:lvl6pPr indent="-228600" lvl="5" marL="2743200" algn="l">
              <a:lnSpc>
                <a:spcPct val="100000"/>
              </a:lnSpc>
              <a:spcBef>
                <a:spcPts val="200"/>
              </a:spcBef>
              <a:spcAft>
                <a:spcPts val="0"/>
              </a:spcAft>
              <a:buClr>
                <a:schemeClr val="dk1"/>
              </a:buClr>
              <a:buSzPts val="800"/>
              <a:buNone/>
              <a:defRPr sz="800"/>
            </a:lvl6pPr>
            <a:lvl7pPr indent="-228600" lvl="6" marL="3200400" algn="l">
              <a:lnSpc>
                <a:spcPct val="100000"/>
              </a:lnSpc>
              <a:spcBef>
                <a:spcPts val="200"/>
              </a:spcBef>
              <a:spcAft>
                <a:spcPts val="0"/>
              </a:spcAft>
              <a:buClr>
                <a:schemeClr val="dk1"/>
              </a:buClr>
              <a:buSzPts val="800"/>
              <a:buNone/>
              <a:defRPr sz="800"/>
            </a:lvl7pPr>
            <a:lvl8pPr indent="-228600" lvl="7" marL="3657600" algn="l">
              <a:lnSpc>
                <a:spcPct val="100000"/>
              </a:lnSpc>
              <a:spcBef>
                <a:spcPts val="200"/>
              </a:spcBef>
              <a:spcAft>
                <a:spcPts val="0"/>
              </a:spcAft>
              <a:buClr>
                <a:schemeClr val="dk1"/>
              </a:buClr>
              <a:buSzPts val="800"/>
              <a:buNone/>
              <a:defRPr sz="800"/>
            </a:lvl8pPr>
            <a:lvl9pPr indent="-228600" lvl="8" marL="4114800" algn="l">
              <a:lnSpc>
                <a:spcPct val="100000"/>
              </a:lnSpc>
              <a:spcBef>
                <a:spcPts val="200"/>
              </a:spcBef>
              <a:spcAft>
                <a:spcPts val="0"/>
              </a:spcAft>
              <a:buClr>
                <a:schemeClr val="dk1"/>
              </a:buClr>
              <a:buSzPts val="800"/>
              <a:buNone/>
              <a:defRPr sz="800"/>
            </a:lvl9pPr>
          </a:lstStyle>
          <a:p/>
        </p:txBody>
      </p:sp>
      <p:sp>
        <p:nvSpPr>
          <p:cNvPr id="51" name="Google Shape;51;p71"/>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52" name="Google Shape;52;p71"/>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53" name="Google Shape;53;p71"/>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72"/>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56" name="Google Shape;56;p72"/>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57" name="Google Shape;57;p72"/>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73"/>
          <p:cNvSpPr txBox="1"/>
          <p:nvPr>
            <p:ph type="title"/>
          </p:nvPr>
        </p:nvSpPr>
        <p:spPr>
          <a:xfrm>
            <a:off x="457646" y="205941"/>
            <a:ext cx="8228700" cy="8574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60" name="Google Shape;60;p73"/>
          <p:cNvSpPr txBox="1"/>
          <p:nvPr>
            <p:ph idx="1" type="body"/>
          </p:nvPr>
        </p:nvSpPr>
        <p:spPr>
          <a:xfrm>
            <a:off x="457200" y="1151335"/>
            <a:ext cx="4040100" cy="479700"/>
          </a:xfrm>
          <a:prstGeom prst="rect">
            <a:avLst/>
          </a:prstGeom>
          <a:noFill/>
          <a:ln>
            <a:noFill/>
          </a:ln>
        </p:spPr>
        <p:txBody>
          <a:bodyPr anchorCtr="0" anchor="b" bIns="41900" lIns="83800" spcFirstLastPara="1" rIns="83800" wrap="square" tIns="41900">
            <a:noAutofit/>
          </a:bodyPr>
          <a:lstStyle>
            <a:lvl1pPr indent="-228600" lvl="0" marL="457200" algn="l">
              <a:lnSpc>
                <a:spcPct val="100000"/>
              </a:lnSpc>
              <a:spcBef>
                <a:spcPts val="400"/>
              </a:spcBef>
              <a:spcAft>
                <a:spcPts val="0"/>
              </a:spcAft>
              <a:buClr>
                <a:schemeClr val="dk1"/>
              </a:buClr>
              <a:buSzPts val="2200"/>
              <a:buNone/>
              <a:defRPr b="1" sz="2200"/>
            </a:lvl1pPr>
            <a:lvl2pPr indent="-228600" lvl="1" marL="914400" algn="l">
              <a:lnSpc>
                <a:spcPct val="100000"/>
              </a:lnSpc>
              <a:spcBef>
                <a:spcPts val="400"/>
              </a:spcBef>
              <a:spcAft>
                <a:spcPts val="0"/>
              </a:spcAft>
              <a:buClr>
                <a:schemeClr val="dk1"/>
              </a:buClr>
              <a:buSzPts val="1800"/>
              <a:buNone/>
              <a:defRPr b="1" sz="1800"/>
            </a:lvl2pPr>
            <a:lvl3pPr indent="-228600" lvl="2" marL="1371600" algn="l">
              <a:lnSpc>
                <a:spcPct val="100000"/>
              </a:lnSpc>
              <a:spcBef>
                <a:spcPts val="300"/>
              </a:spcBef>
              <a:spcAft>
                <a:spcPts val="0"/>
              </a:spcAft>
              <a:buClr>
                <a:schemeClr val="dk1"/>
              </a:buClr>
              <a:buSzPts val="1700"/>
              <a:buNone/>
              <a:defRPr b="1" sz="1700"/>
            </a:lvl3pPr>
            <a:lvl4pPr indent="-228600" lvl="3" marL="1828800" algn="l">
              <a:lnSpc>
                <a:spcPct val="100000"/>
              </a:lnSpc>
              <a:spcBef>
                <a:spcPts val="300"/>
              </a:spcBef>
              <a:spcAft>
                <a:spcPts val="0"/>
              </a:spcAft>
              <a:buClr>
                <a:schemeClr val="dk1"/>
              </a:buClr>
              <a:buSzPts val="1500"/>
              <a:buNone/>
              <a:defRPr b="1" sz="1500"/>
            </a:lvl4pPr>
            <a:lvl5pPr indent="-228600" lvl="4" marL="2286000" algn="l">
              <a:lnSpc>
                <a:spcPct val="100000"/>
              </a:lnSpc>
              <a:spcBef>
                <a:spcPts val="300"/>
              </a:spcBef>
              <a:spcAft>
                <a:spcPts val="0"/>
              </a:spcAft>
              <a:buClr>
                <a:schemeClr val="dk1"/>
              </a:buClr>
              <a:buSzPts val="1500"/>
              <a:buNone/>
              <a:defRPr b="1" sz="1500"/>
            </a:lvl5pPr>
            <a:lvl6pPr indent="-228600" lvl="5" marL="2743200" algn="l">
              <a:lnSpc>
                <a:spcPct val="100000"/>
              </a:lnSpc>
              <a:spcBef>
                <a:spcPts val="300"/>
              </a:spcBef>
              <a:spcAft>
                <a:spcPts val="0"/>
              </a:spcAft>
              <a:buClr>
                <a:schemeClr val="dk1"/>
              </a:buClr>
              <a:buSzPts val="1500"/>
              <a:buNone/>
              <a:defRPr b="1" sz="1500"/>
            </a:lvl6pPr>
            <a:lvl7pPr indent="-228600" lvl="6" marL="3200400" algn="l">
              <a:lnSpc>
                <a:spcPct val="100000"/>
              </a:lnSpc>
              <a:spcBef>
                <a:spcPts val="300"/>
              </a:spcBef>
              <a:spcAft>
                <a:spcPts val="0"/>
              </a:spcAft>
              <a:buClr>
                <a:schemeClr val="dk1"/>
              </a:buClr>
              <a:buSzPts val="1500"/>
              <a:buNone/>
              <a:defRPr b="1" sz="1500"/>
            </a:lvl7pPr>
            <a:lvl8pPr indent="-228600" lvl="7" marL="3657600" algn="l">
              <a:lnSpc>
                <a:spcPct val="100000"/>
              </a:lnSpc>
              <a:spcBef>
                <a:spcPts val="300"/>
              </a:spcBef>
              <a:spcAft>
                <a:spcPts val="0"/>
              </a:spcAft>
              <a:buClr>
                <a:schemeClr val="dk1"/>
              </a:buClr>
              <a:buSzPts val="1500"/>
              <a:buNone/>
              <a:defRPr b="1" sz="1500"/>
            </a:lvl8pPr>
            <a:lvl9pPr indent="-228600" lvl="8" marL="4114800" algn="l">
              <a:lnSpc>
                <a:spcPct val="100000"/>
              </a:lnSpc>
              <a:spcBef>
                <a:spcPts val="300"/>
              </a:spcBef>
              <a:spcAft>
                <a:spcPts val="0"/>
              </a:spcAft>
              <a:buClr>
                <a:schemeClr val="dk1"/>
              </a:buClr>
              <a:buSzPts val="1500"/>
              <a:buNone/>
              <a:defRPr b="1" sz="1500"/>
            </a:lvl9pPr>
          </a:lstStyle>
          <a:p/>
        </p:txBody>
      </p:sp>
      <p:sp>
        <p:nvSpPr>
          <p:cNvPr id="61" name="Google Shape;61;p73"/>
          <p:cNvSpPr txBox="1"/>
          <p:nvPr>
            <p:ph idx="2" type="body"/>
          </p:nvPr>
        </p:nvSpPr>
        <p:spPr>
          <a:xfrm>
            <a:off x="457200" y="1631156"/>
            <a:ext cx="4040100" cy="2963400"/>
          </a:xfrm>
          <a:prstGeom prst="rect">
            <a:avLst/>
          </a:prstGeom>
          <a:noFill/>
          <a:ln>
            <a:noFill/>
          </a:ln>
        </p:spPr>
        <p:txBody>
          <a:bodyPr anchorCtr="0" anchor="t" bIns="41900" lIns="83800" spcFirstLastPara="1" rIns="83800" wrap="square" tIns="41900">
            <a:noAutofit/>
          </a:bodyPr>
          <a:lstStyle>
            <a:lvl1pPr indent="-368300" lvl="0" marL="457200" algn="l">
              <a:lnSpc>
                <a:spcPct val="100000"/>
              </a:lnSpc>
              <a:spcBef>
                <a:spcPts val="400"/>
              </a:spcBef>
              <a:spcAft>
                <a:spcPts val="0"/>
              </a:spcAft>
              <a:buClr>
                <a:schemeClr val="dk1"/>
              </a:buClr>
              <a:buSzPts val="2200"/>
              <a:buChar char="•"/>
              <a:defRPr sz="2200"/>
            </a:lvl1pPr>
            <a:lvl2pPr indent="-342900" lvl="1" marL="914400" algn="l">
              <a:lnSpc>
                <a:spcPct val="100000"/>
              </a:lnSpc>
              <a:spcBef>
                <a:spcPts val="400"/>
              </a:spcBef>
              <a:spcAft>
                <a:spcPts val="0"/>
              </a:spcAft>
              <a:buClr>
                <a:schemeClr val="dk1"/>
              </a:buClr>
              <a:buSzPts val="1800"/>
              <a:buChar char="–"/>
              <a:defRPr sz="1800"/>
            </a:lvl2pPr>
            <a:lvl3pPr indent="-336550" lvl="2" marL="1371600" algn="l">
              <a:lnSpc>
                <a:spcPct val="100000"/>
              </a:lnSpc>
              <a:spcBef>
                <a:spcPts val="300"/>
              </a:spcBef>
              <a:spcAft>
                <a:spcPts val="0"/>
              </a:spcAft>
              <a:buClr>
                <a:schemeClr val="dk1"/>
              </a:buClr>
              <a:buSzPts val="1700"/>
              <a:buChar char="•"/>
              <a:defRPr sz="1700"/>
            </a:lvl3pPr>
            <a:lvl4pPr indent="-323850" lvl="3" marL="1828800" algn="l">
              <a:lnSpc>
                <a:spcPct val="100000"/>
              </a:lnSpc>
              <a:spcBef>
                <a:spcPts val="300"/>
              </a:spcBef>
              <a:spcAft>
                <a:spcPts val="0"/>
              </a:spcAft>
              <a:buClr>
                <a:schemeClr val="dk1"/>
              </a:buClr>
              <a:buSzPts val="1500"/>
              <a:buChar char="–"/>
              <a:defRPr sz="1500"/>
            </a:lvl4pPr>
            <a:lvl5pPr indent="-323850" lvl="4" marL="2286000" algn="l">
              <a:lnSpc>
                <a:spcPct val="100000"/>
              </a:lnSpc>
              <a:spcBef>
                <a:spcPts val="300"/>
              </a:spcBef>
              <a:spcAft>
                <a:spcPts val="0"/>
              </a:spcAft>
              <a:buClr>
                <a:schemeClr val="dk1"/>
              </a:buClr>
              <a:buSzPts val="1500"/>
              <a:buChar char="»"/>
              <a:defRPr sz="1500"/>
            </a:lvl5pPr>
            <a:lvl6pPr indent="-323850" lvl="5" marL="2743200" algn="l">
              <a:lnSpc>
                <a:spcPct val="100000"/>
              </a:lnSpc>
              <a:spcBef>
                <a:spcPts val="300"/>
              </a:spcBef>
              <a:spcAft>
                <a:spcPts val="0"/>
              </a:spcAft>
              <a:buClr>
                <a:schemeClr val="dk1"/>
              </a:buClr>
              <a:buSzPts val="1500"/>
              <a:buChar char="•"/>
              <a:defRPr sz="1500"/>
            </a:lvl6pPr>
            <a:lvl7pPr indent="-323850" lvl="6" marL="3200400" algn="l">
              <a:lnSpc>
                <a:spcPct val="100000"/>
              </a:lnSpc>
              <a:spcBef>
                <a:spcPts val="300"/>
              </a:spcBef>
              <a:spcAft>
                <a:spcPts val="0"/>
              </a:spcAft>
              <a:buClr>
                <a:schemeClr val="dk1"/>
              </a:buClr>
              <a:buSzPts val="1500"/>
              <a:buChar char="•"/>
              <a:defRPr sz="1500"/>
            </a:lvl7pPr>
            <a:lvl8pPr indent="-323850" lvl="7" marL="3657600" algn="l">
              <a:lnSpc>
                <a:spcPct val="100000"/>
              </a:lnSpc>
              <a:spcBef>
                <a:spcPts val="300"/>
              </a:spcBef>
              <a:spcAft>
                <a:spcPts val="0"/>
              </a:spcAft>
              <a:buClr>
                <a:schemeClr val="dk1"/>
              </a:buClr>
              <a:buSzPts val="1500"/>
              <a:buChar char="•"/>
              <a:defRPr sz="1500"/>
            </a:lvl8pPr>
            <a:lvl9pPr indent="-323850" lvl="8" marL="4114800" algn="l">
              <a:lnSpc>
                <a:spcPct val="100000"/>
              </a:lnSpc>
              <a:spcBef>
                <a:spcPts val="300"/>
              </a:spcBef>
              <a:spcAft>
                <a:spcPts val="0"/>
              </a:spcAft>
              <a:buClr>
                <a:schemeClr val="dk1"/>
              </a:buClr>
              <a:buSzPts val="1500"/>
              <a:buChar char="•"/>
              <a:defRPr sz="1500"/>
            </a:lvl9pPr>
          </a:lstStyle>
          <a:p/>
        </p:txBody>
      </p:sp>
      <p:sp>
        <p:nvSpPr>
          <p:cNvPr id="62" name="Google Shape;62;p73"/>
          <p:cNvSpPr txBox="1"/>
          <p:nvPr>
            <p:ph idx="3" type="body"/>
          </p:nvPr>
        </p:nvSpPr>
        <p:spPr>
          <a:xfrm>
            <a:off x="4645027" y="1151335"/>
            <a:ext cx="4041900" cy="479700"/>
          </a:xfrm>
          <a:prstGeom prst="rect">
            <a:avLst/>
          </a:prstGeom>
          <a:noFill/>
          <a:ln>
            <a:noFill/>
          </a:ln>
        </p:spPr>
        <p:txBody>
          <a:bodyPr anchorCtr="0" anchor="b" bIns="41900" lIns="83800" spcFirstLastPara="1" rIns="83800" wrap="square" tIns="41900">
            <a:noAutofit/>
          </a:bodyPr>
          <a:lstStyle>
            <a:lvl1pPr indent="-228600" lvl="0" marL="457200" algn="l">
              <a:lnSpc>
                <a:spcPct val="100000"/>
              </a:lnSpc>
              <a:spcBef>
                <a:spcPts val="400"/>
              </a:spcBef>
              <a:spcAft>
                <a:spcPts val="0"/>
              </a:spcAft>
              <a:buClr>
                <a:schemeClr val="dk1"/>
              </a:buClr>
              <a:buSzPts val="2200"/>
              <a:buNone/>
              <a:defRPr b="1" sz="2200"/>
            </a:lvl1pPr>
            <a:lvl2pPr indent="-228600" lvl="1" marL="914400" algn="l">
              <a:lnSpc>
                <a:spcPct val="100000"/>
              </a:lnSpc>
              <a:spcBef>
                <a:spcPts val="400"/>
              </a:spcBef>
              <a:spcAft>
                <a:spcPts val="0"/>
              </a:spcAft>
              <a:buClr>
                <a:schemeClr val="dk1"/>
              </a:buClr>
              <a:buSzPts val="1800"/>
              <a:buNone/>
              <a:defRPr b="1" sz="1800"/>
            </a:lvl2pPr>
            <a:lvl3pPr indent="-228600" lvl="2" marL="1371600" algn="l">
              <a:lnSpc>
                <a:spcPct val="100000"/>
              </a:lnSpc>
              <a:spcBef>
                <a:spcPts val="300"/>
              </a:spcBef>
              <a:spcAft>
                <a:spcPts val="0"/>
              </a:spcAft>
              <a:buClr>
                <a:schemeClr val="dk1"/>
              </a:buClr>
              <a:buSzPts val="1700"/>
              <a:buNone/>
              <a:defRPr b="1" sz="1700"/>
            </a:lvl3pPr>
            <a:lvl4pPr indent="-228600" lvl="3" marL="1828800" algn="l">
              <a:lnSpc>
                <a:spcPct val="100000"/>
              </a:lnSpc>
              <a:spcBef>
                <a:spcPts val="300"/>
              </a:spcBef>
              <a:spcAft>
                <a:spcPts val="0"/>
              </a:spcAft>
              <a:buClr>
                <a:schemeClr val="dk1"/>
              </a:buClr>
              <a:buSzPts val="1500"/>
              <a:buNone/>
              <a:defRPr b="1" sz="1500"/>
            </a:lvl4pPr>
            <a:lvl5pPr indent="-228600" lvl="4" marL="2286000" algn="l">
              <a:lnSpc>
                <a:spcPct val="100000"/>
              </a:lnSpc>
              <a:spcBef>
                <a:spcPts val="300"/>
              </a:spcBef>
              <a:spcAft>
                <a:spcPts val="0"/>
              </a:spcAft>
              <a:buClr>
                <a:schemeClr val="dk1"/>
              </a:buClr>
              <a:buSzPts val="1500"/>
              <a:buNone/>
              <a:defRPr b="1" sz="1500"/>
            </a:lvl5pPr>
            <a:lvl6pPr indent="-228600" lvl="5" marL="2743200" algn="l">
              <a:lnSpc>
                <a:spcPct val="100000"/>
              </a:lnSpc>
              <a:spcBef>
                <a:spcPts val="300"/>
              </a:spcBef>
              <a:spcAft>
                <a:spcPts val="0"/>
              </a:spcAft>
              <a:buClr>
                <a:schemeClr val="dk1"/>
              </a:buClr>
              <a:buSzPts val="1500"/>
              <a:buNone/>
              <a:defRPr b="1" sz="1500"/>
            </a:lvl6pPr>
            <a:lvl7pPr indent="-228600" lvl="6" marL="3200400" algn="l">
              <a:lnSpc>
                <a:spcPct val="100000"/>
              </a:lnSpc>
              <a:spcBef>
                <a:spcPts val="300"/>
              </a:spcBef>
              <a:spcAft>
                <a:spcPts val="0"/>
              </a:spcAft>
              <a:buClr>
                <a:schemeClr val="dk1"/>
              </a:buClr>
              <a:buSzPts val="1500"/>
              <a:buNone/>
              <a:defRPr b="1" sz="1500"/>
            </a:lvl7pPr>
            <a:lvl8pPr indent="-228600" lvl="7" marL="3657600" algn="l">
              <a:lnSpc>
                <a:spcPct val="100000"/>
              </a:lnSpc>
              <a:spcBef>
                <a:spcPts val="300"/>
              </a:spcBef>
              <a:spcAft>
                <a:spcPts val="0"/>
              </a:spcAft>
              <a:buClr>
                <a:schemeClr val="dk1"/>
              </a:buClr>
              <a:buSzPts val="1500"/>
              <a:buNone/>
              <a:defRPr b="1" sz="1500"/>
            </a:lvl8pPr>
            <a:lvl9pPr indent="-228600" lvl="8" marL="4114800" algn="l">
              <a:lnSpc>
                <a:spcPct val="100000"/>
              </a:lnSpc>
              <a:spcBef>
                <a:spcPts val="300"/>
              </a:spcBef>
              <a:spcAft>
                <a:spcPts val="0"/>
              </a:spcAft>
              <a:buClr>
                <a:schemeClr val="dk1"/>
              </a:buClr>
              <a:buSzPts val="1500"/>
              <a:buNone/>
              <a:defRPr b="1" sz="1500"/>
            </a:lvl9pPr>
          </a:lstStyle>
          <a:p/>
        </p:txBody>
      </p:sp>
      <p:sp>
        <p:nvSpPr>
          <p:cNvPr id="63" name="Google Shape;63;p73"/>
          <p:cNvSpPr txBox="1"/>
          <p:nvPr>
            <p:ph idx="4" type="body"/>
          </p:nvPr>
        </p:nvSpPr>
        <p:spPr>
          <a:xfrm>
            <a:off x="4645027" y="1631156"/>
            <a:ext cx="4041900" cy="2963400"/>
          </a:xfrm>
          <a:prstGeom prst="rect">
            <a:avLst/>
          </a:prstGeom>
          <a:noFill/>
          <a:ln>
            <a:noFill/>
          </a:ln>
        </p:spPr>
        <p:txBody>
          <a:bodyPr anchorCtr="0" anchor="t" bIns="41900" lIns="83800" spcFirstLastPara="1" rIns="83800" wrap="square" tIns="41900">
            <a:noAutofit/>
          </a:bodyPr>
          <a:lstStyle>
            <a:lvl1pPr indent="-368300" lvl="0" marL="457200" algn="l">
              <a:lnSpc>
                <a:spcPct val="100000"/>
              </a:lnSpc>
              <a:spcBef>
                <a:spcPts val="400"/>
              </a:spcBef>
              <a:spcAft>
                <a:spcPts val="0"/>
              </a:spcAft>
              <a:buClr>
                <a:schemeClr val="dk1"/>
              </a:buClr>
              <a:buSzPts val="2200"/>
              <a:buChar char="•"/>
              <a:defRPr sz="2200"/>
            </a:lvl1pPr>
            <a:lvl2pPr indent="-342900" lvl="1" marL="914400" algn="l">
              <a:lnSpc>
                <a:spcPct val="100000"/>
              </a:lnSpc>
              <a:spcBef>
                <a:spcPts val="400"/>
              </a:spcBef>
              <a:spcAft>
                <a:spcPts val="0"/>
              </a:spcAft>
              <a:buClr>
                <a:schemeClr val="dk1"/>
              </a:buClr>
              <a:buSzPts val="1800"/>
              <a:buChar char="–"/>
              <a:defRPr sz="1800"/>
            </a:lvl2pPr>
            <a:lvl3pPr indent="-336550" lvl="2" marL="1371600" algn="l">
              <a:lnSpc>
                <a:spcPct val="100000"/>
              </a:lnSpc>
              <a:spcBef>
                <a:spcPts val="300"/>
              </a:spcBef>
              <a:spcAft>
                <a:spcPts val="0"/>
              </a:spcAft>
              <a:buClr>
                <a:schemeClr val="dk1"/>
              </a:buClr>
              <a:buSzPts val="1700"/>
              <a:buChar char="•"/>
              <a:defRPr sz="1700"/>
            </a:lvl3pPr>
            <a:lvl4pPr indent="-323850" lvl="3" marL="1828800" algn="l">
              <a:lnSpc>
                <a:spcPct val="100000"/>
              </a:lnSpc>
              <a:spcBef>
                <a:spcPts val="300"/>
              </a:spcBef>
              <a:spcAft>
                <a:spcPts val="0"/>
              </a:spcAft>
              <a:buClr>
                <a:schemeClr val="dk1"/>
              </a:buClr>
              <a:buSzPts val="1500"/>
              <a:buChar char="–"/>
              <a:defRPr sz="1500"/>
            </a:lvl4pPr>
            <a:lvl5pPr indent="-323850" lvl="4" marL="2286000" algn="l">
              <a:lnSpc>
                <a:spcPct val="100000"/>
              </a:lnSpc>
              <a:spcBef>
                <a:spcPts val="300"/>
              </a:spcBef>
              <a:spcAft>
                <a:spcPts val="0"/>
              </a:spcAft>
              <a:buClr>
                <a:schemeClr val="dk1"/>
              </a:buClr>
              <a:buSzPts val="1500"/>
              <a:buChar char="»"/>
              <a:defRPr sz="1500"/>
            </a:lvl5pPr>
            <a:lvl6pPr indent="-323850" lvl="5" marL="2743200" algn="l">
              <a:lnSpc>
                <a:spcPct val="100000"/>
              </a:lnSpc>
              <a:spcBef>
                <a:spcPts val="300"/>
              </a:spcBef>
              <a:spcAft>
                <a:spcPts val="0"/>
              </a:spcAft>
              <a:buClr>
                <a:schemeClr val="dk1"/>
              </a:buClr>
              <a:buSzPts val="1500"/>
              <a:buChar char="•"/>
              <a:defRPr sz="1500"/>
            </a:lvl6pPr>
            <a:lvl7pPr indent="-323850" lvl="6" marL="3200400" algn="l">
              <a:lnSpc>
                <a:spcPct val="100000"/>
              </a:lnSpc>
              <a:spcBef>
                <a:spcPts val="300"/>
              </a:spcBef>
              <a:spcAft>
                <a:spcPts val="0"/>
              </a:spcAft>
              <a:buClr>
                <a:schemeClr val="dk1"/>
              </a:buClr>
              <a:buSzPts val="1500"/>
              <a:buChar char="•"/>
              <a:defRPr sz="1500"/>
            </a:lvl7pPr>
            <a:lvl8pPr indent="-323850" lvl="7" marL="3657600" algn="l">
              <a:lnSpc>
                <a:spcPct val="100000"/>
              </a:lnSpc>
              <a:spcBef>
                <a:spcPts val="300"/>
              </a:spcBef>
              <a:spcAft>
                <a:spcPts val="0"/>
              </a:spcAft>
              <a:buClr>
                <a:schemeClr val="dk1"/>
              </a:buClr>
              <a:buSzPts val="1500"/>
              <a:buChar char="•"/>
              <a:defRPr sz="1500"/>
            </a:lvl8pPr>
            <a:lvl9pPr indent="-323850" lvl="8" marL="4114800" algn="l">
              <a:lnSpc>
                <a:spcPct val="100000"/>
              </a:lnSpc>
              <a:spcBef>
                <a:spcPts val="300"/>
              </a:spcBef>
              <a:spcAft>
                <a:spcPts val="0"/>
              </a:spcAft>
              <a:buClr>
                <a:schemeClr val="dk1"/>
              </a:buClr>
              <a:buSzPts val="1500"/>
              <a:buChar char="•"/>
              <a:defRPr sz="1500"/>
            </a:lvl9pPr>
          </a:lstStyle>
          <a:p/>
        </p:txBody>
      </p:sp>
      <p:sp>
        <p:nvSpPr>
          <p:cNvPr id="64" name="Google Shape;64;p73"/>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65" name="Google Shape;65;p73"/>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66" name="Google Shape;66;p73"/>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7" name="Shape 67"/>
        <p:cNvGrpSpPr/>
        <p:nvPr/>
      </p:nvGrpSpPr>
      <p:grpSpPr>
        <a:xfrm>
          <a:off x="0" y="0"/>
          <a:ext cx="0" cy="0"/>
          <a:chOff x="0" y="0"/>
          <a:chExt cx="0" cy="0"/>
        </a:xfrm>
      </p:grpSpPr>
      <p:sp>
        <p:nvSpPr>
          <p:cNvPr id="68" name="Google Shape;68;p74"/>
          <p:cNvSpPr txBox="1"/>
          <p:nvPr>
            <p:ph type="title"/>
          </p:nvPr>
        </p:nvSpPr>
        <p:spPr>
          <a:xfrm>
            <a:off x="457646" y="205941"/>
            <a:ext cx="8228700" cy="8574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69" name="Google Shape;69;p74"/>
          <p:cNvSpPr txBox="1"/>
          <p:nvPr>
            <p:ph idx="1" type="body"/>
          </p:nvPr>
        </p:nvSpPr>
        <p:spPr>
          <a:xfrm>
            <a:off x="457200" y="1200153"/>
            <a:ext cx="4038600" cy="3394500"/>
          </a:xfrm>
          <a:prstGeom prst="rect">
            <a:avLst/>
          </a:prstGeom>
          <a:noFill/>
          <a:ln>
            <a:noFill/>
          </a:ln>
        </p:spPr>
        <p:txBody>
          <a:bodyPr anchorCtr="0" anchor="t" bIns="41900" lIns="83800" spcFirstLastPara="1" rIns="83800" wrap="square" tIns="41900">
            <a:noAutofit/>
          </a:bodyPr>
          <a:lstStyle>
            <a:lvl1pPr indent="-393700" lvl="0" marL="457200" algn="l">
              <a:lnSpc>
                <a:spcPct val="100000"/>
              </a:lnSpc>
              <a:spcBef>
                <a:spcPts val="500"/>
              </a:spcBef>
              <a:spcAft>
                <a:spcPts val="0"/>
              </a:spcAft>
              <a:buClr>
                <a:schemeClr val="dk1"/>
              </a:buClr>
              <a:buSzPts val="2600"/>
              <a:buChar char="•"/>
              <a:defRPr sz="2600"/>
            </a:lvl1pPr>
            <a:lvl2pPr indent="-368300" lvl="1" marL="914400" algn="l">
              <a:lnSpc>
                <a:spcPct val="100000"/>
              </a:lnSpc>
              <a:spcBef>
                <a:spcPts val="400"/>
              </a:spcBef>
              <a:spcAft>
                <a:spcPts val="0"/>
              </a:spcAft>
              <a:buClr>
                <a:schemeClr val="dk1"/>
              </a:buClr>
              <a:buSzPts val="2200"/>
              <a:buChar char="–"/>
              <a:defRPr sz="2200"/>
            </a:lvl2pPr>
            <a:lvl3pPr indent="-342900" lvl="2" marL="1371600" algn="l">
              <a:lnSpc>
                <a:spcPct val="100000"/>
              </a:lnSpc>
              <a:spcBef>
                <a:spcPts val="400"/>
              </a:spcBef>
              <a:spcAft>
                <a:spcPts val="0"/>
              </a:spcAft>
              <a:buClr>
                <a:schemeClr val="dk1"/>
              </a:buClr>
              <a:buSzPts val="1800"/>
              <a:buChar char="•"/>
              <a:defRPr sz="1800"/>
            </a:lvl3pPr>
            <a:lvl4pPr indent="-336550" lvl="3" marL="1828800" algn="l">
              <a:lnSpc>
                <a:spcPct val="100000"/>
              </a:lnSpc>
              <a:spcBef>
                <a:spcPts val="300"/>
              </a:spcBef>
              <a:spcAft>
                <a:spcPts val="0"/>
              </a:spcAft>
              <a:buClr>
                <a:schemeClr val="dk1"/>
              </a:buClr>
              <a:buSzPts val="1700"/>
              <a:buChar char="–"/>
              <a:defRPr sz="1700"/>
            </a:lvl4pPr>
            <a:lvl5pPr indent="-336550" lvl="4" marL="2286000" algn="l">
              <a:lnSpc>
                <a:spcPct val="100000"/>
              </a:lnSpc>
              <a:spcBef>
                <a:spcPts val="300"/>
              </a:spcBef>
              <a:spcAft>
                <a:spcPts val="0"/>
              </a:spcAft>
              <a:buClr>
                <a:schemeClr val="dk1"/>
              </a:buClr>
              <a:buSzPts val="1700"/>
              <a:buChar char="»"/>
              <a:defRPr sz="1700"/>
            </a:lvl5pPr>
            <a:lvl6pPr indent="-336550" lvl="5" marL="2743200" algn="l">
              <a:lnSpc>
                <a:spcPct val="100000"/>
              </a:lnSpc>
              <a:spcBef>
                <a:spcPts val="300"/>
              </a:spcBef>
              <a:spcAft>
                <a:spcPts val="0"/>
              </a:spcAft>
              <a:buClr>
                <a:schemeClr val="dk1"/>
              </a:buClr>
              <a:buSzPts val="1700"/>
              <a:buChar char="•"/>
              <a:defRPr sz="1700"/>
            </a:lvl6pPr>
            <a:lvl7pPr indent="-336550" lvl="6" marL="3200400" algn="l">
              <a:lnSpc>
                <a:spcPct val="100000"/>
              </a:lnSpc>
              <a:spcBef>
                <a:spcPts val="300"/>
              </a:spcBef>
              <a:spcAft>
                <a:spcPts val="0"/>
              </a:spcAft>
              <a:buClr>
                <a:schemeClr val="dk1"/>
              </a:buClr>
              <a:buSzPts val="1700"/>
              <a:buChar char="•"/>
              <a:defRPr sz="1700"/>
            </a:lvl7pPr>
            <a:lvl8pPr indent="-336550" lvl="7" marL="3657600" algn="l">
              <a:lnSpc>
                <a:spcPct val="100000"/>
              </a:lnSpc>
              <a:spcBef>
                <a:spcPts val="300"/>
              </a:spcBef>
              <a:spcAft>
                <a:spcPts val="0"/>
              </a:spcAft>
              <a:buClr>
                <a:schemeClr val="dk1"/>
              </a:buClr>
              <a:buSzPts val="1700"/>
              <a:buChar char="•"/>
              <a:defRPr sz="1700"/>
            </a:lvl8pPr>
            <a:lvl9pPr indent="-336550" lvl="8" marL="4114800" algn="l">
              <a:lnSpc>
                <a:spcPct val="100000"/>
              </a:lnSpc>
              <a:spcBef>
                <a:spcPts val="300"/>
              </a:spcBef>
              <a:spcAft>
                <a:spcPts val="0"/>
              </a:spcAft>
              <a:buClr>
                <a:schemeClr val="dk1"/>
              </a:buClr>
              <a:buSzPts val="1700"/>
              <a:buChar char="•"/>
              <a:defRPr sz="1700"/>
            </a:lvl9pPr>
          </a:lstStyle>
          <a:p/>
        </p:txBody>
      </p:sp>
      <p:sp>
        <p:nvSpPr>
          <p:cNvPr id="70" name="Google Shape;70;p74"/>
          <p:cNvSpPr txBox="1"/>
          <p:nvPr>
            <p:ph idx="2" type="body"/>
          </p:nvPr>
        </p:nvSpPr>
        <p:spPr>
          <a:xfrm>
            <a:off x="4648200" y="1200153"/>
            <a:ext cx="4038600" cy="3394500"/>
          </a:xfrm>
          <a:prstGeom prst="rect">
            <a:avLst/>
          </a:prstGeom>
          <a:noFill/>
          <a:ln>
            <a:noFill/>
          </a:ln>
        </p:spPr>
        <p:txBody>
          <a:bodyPr anchorCtr="0" anchor="t" bIns="41900" lIns="83800" spcFirstLastPara="1" rIns="83800" wrap="square" tIns="41900">
            <a:noAutofit/>
          </a:bodyPr>
          <a:lstStyle>
            <a:lvl1pPr indent="-393700" lvl="0" marL="457200" algn="l">
              <a:lnSpc>
                <a:spcPct val="100000"/>
              </a:lnSpc>
              <a:spcBef>
                <a:spcPts val="500"/>
              </a:spcBef>
              <a:spcAft>
                <a:spcPts val="0"/>
              </a:spcAft>
              <a:buClr>
                <a:schemeClr val="dk1"/>
              </a:buClr>
              <a:buSzPts val="2600"/>
              <a:buChar char="•"/>
              <a:defRPr sz="2600"/>
            </a:lvl1pPr>
            <a:lvl2pPr indent="-368300" lvl="1" marL="914400" algn="l">
              <a:lnSpc>
                <a:spcPct val="100000"/>
              </a:lnSpc>
              <a:spcBef>
                <a:spcPts val="400"/>
              </a:spcBef>
              <a:spcAft>
                <a:spcPts val="0"/>
              </a:spcAft>
              <a:buClr>
                <a:schemeClr val="dk1"/>
              </a:buClr>
              <a:buSzPts val="2200"/>
              <a:buChar char="–"/>
              <a:defRPr sz="2200"/>
            </a:lvl2pPr>
            <a:lvl3pPr indent="-342900" lvl="2" marL="1371600" algn="l">
              <a:lnSpc>
                <a:spcPct val="100000"/>
              </a:lnSpc>
              <a:spcBef>
                <a:spcPts val="400"/>
              </a:spcBef>
              <a:spcAft>
                <a:spcPts val="0"/>
              </a:spcAft>
              <a:buClr>
                <a:schemeClr val="dk1"/>
              </a:buClr>
              <a:buSzPts val="1800"/>
              <a:buChar char="•"/>
              <a:defRPr sz="1800"/>
            </a:lvl3pPr>
            <a:lvl4pPr indent="-336550" lvl="3" marL="1828800" algn="l">
              <a:lnSpc>
                <a:spcPct val="100000"/>
              </a:lnSpc>
              <a:spcBef>
                <a:spcPts val="300"/>
              </a:spcBef>
              <a:spcAft>
                <a:spcPts val="0"/>
              </a:spcAft>
              <a:buClr>
                <a:schemeClr val="dk1"/>
              </a:buClr>
              <a:buSzPts val="1700"/>
              <a:buChar char="–"/>
              <a:defRPr sz="1700"/>
            </a:lvl4pPr>
            <a:lvl5pPr indent="-336550" lvl="4" marL="2286000" algn="l">
              <a:lnSpc>
                <a:spcPct val="100000"/>
              </a:lnSpc>
              <a:spcBef>
                <a:spcPts val="300"/>
              </a:spcBef>
              <a:spcAft>
                <a:spcPts val="0"/>
              </a:spcAft>
              <a:buClr>
                <a:schemeClr val="dk1"/>
              </a:buClr>
              <a:buSzPts val="1700"/>
              <a:buChar char="»"/>
              <a:defRPr sz="1700"/>
            </a:lvl5pPr>
            <a:lvl6pPr indent="-336550" lvl="5" marL="2743200" algn="l">
              <a:lnSpc>
                <a:spcPct val="100000"/>
              </a:lnSpc>
              <a:spcBef>
                <a:spcPts val="300"/>
              </a:spcBef>
              <a:spcAft>
                <a:spcPts val="0"/>
              </a:spcAft>
              <a:buClr>
                <a:schemeClr val="dk1"/>
              </a:buClr>
              <a:buSzPts val="1700"/>
              <a:buChar char="•"/>
              <a:defRPr sz="1700"/>
            </a:lvl6pPr>
            <a:lvl7pPr indent="-336550" lvl="6" marL="3200400" algn="l">
              <a:lnSpc>
                <a:spcPct val="100000"/>
              </a:lnSpc>
              <a:spcBef>
                <a:spcPts val="300"/>
              </a:spcBef>
              <a:spcAft>
                <a:spcPts val="0"/>
              </a:spcAft>
              <a:buClr>
                <a:schemeClr val="dk1"/>
              </a:buClr>
              <a:buSzPts val="1700"/>
              <a:buChar char="•"/>
              <a:defRPr sz="1700"/>
            </a:lvl7pPr>
            <a:lvl8pPr indent="-336550" lvl="7" marL="3657600" algn="l">
              <a:lnSpc>
                <a:spcPct val="100000"/>
              </a:lnSpc>
              <a:spcBef>
                <a:spcPts val="300"/>
              </a:spcBef>
              <a:spcAft>
                <a:spcPts val="0"/>
              </a:spcAft>
              <a:buClr>
                <a:schemeClr val="dk1"/>
              </a:buClr>
              <a:buSzPts val="1700"/>
              <a:buChar char="•"/>
              <a:defRPr sz="1700"/>
            </a:lvl8pPr>
            <a:lvl9pPr indent="-336550" lvl="8" marL="4114800" algn="l">
              <a:lnSpc>
                <a:spcPct val="100000"/>
              </a:lnSpc>
              <a:spcBef>
                <a:spcPts val="300"/>
              </a:spcBef>
              <a:spcAft>
                <a:spcPts val="0"/>
              </a:spcAft>
              <a:buClr>
                <a:schemeClr val="dk1"/>
              </a:buClr>
              <a:buSzPts val="1700"/>
              <a:buChar char="•"/>
              <a:defRPr sz="1700"/>
            </a:lvl9pPr>
          </a:lstStyle>
          <a:p/>
        </p:txBody>
      </p:sp>
      <p:sp>
        <p:nvSpPr>
          <p:cNvPr id="71" name="Google Shape;71;p74"/>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72" name="Google Shape;72;p74"/>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73" name="Google Shape;73;p74"/>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4" name="Shape 74"/>
        <p:cNvGrpSpPr/>
        <p:nvPr/>
      </p:nvGrpSpPr>
      <p:grpSpPr>
        <a:xfrm>
          <a:off x="0" y="0"/>
          <a:ext cx="0" cy="0"/>
          <a:chOff x="0" y="0"/>
          <a:chExt cx="0" cy="0"/>
        </a:xfrm>
      </p:grpSpPr>
      <p:sp>
        <p:nvSpPr>
          <p:cNvPr id="75" name="Google Shape;75;p75"/>
          <p:cNvSpPr txBox="1"/>
          <p:nvPr>
            <p:ph type="title"/>
          </p:nvPr>
        </p:nvSpPr>
        <p:spPr>
          <a:xfrm>
            <a:off x="722313" y="3305179"/>
            <a:ext cx="7772400" cy="1021500"/>
          </a:xfrm>
          <a:prstGeom prst="rect">
            <a:avLst/>
          </a:prstGeom>
          <a:noFill/>
          <a:ln>
            <a:noFill/>
          </a:ln>
        </p:spPr>
        <p:txBody>
          <a:bodyPr anchorCtr="0" anchor="t" bIns="41900" lIns="83800" spcFirstLastPara="1" rIns="83800" wrap="square" tIns="41900">
            <a:noAutofit/>
          </a:bodyPr>
          <a:lstStyle>
            <a:lvl1pPr lvl="0" algn="l">
              <a:lnSpc>
                <a:spcPct val="100000"/>
              </a:lnSpc>
              <a:spcBef>
                <a:spcPts val="0"/>
              </a:spcBef>
              <a:spcAft>
                <a:spcPts val="0"/>
              </a:spcAft>
              <a:buSzPts val="900"/>
              <a:buNone/>
              <a:defRPr b="1" sz="3700" cap="none"/>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76" name="Google Shape;76;p75"/>
          <p:cNvSpPr txBox="1"/>
          <p:nvPr>
            <p:ph idx="1" type="body"/>
          </p:nvPr>
        </p:nvSpPr>
        <p:spPr>
          <a:xfrm>
            <a:off x="722313" y="2180038"/>
            <a:ext cx="7772400" cy="1125000"/>
          </a:xfrm>
          <a:prstGeom prst="rect">
            <a:avLst/>
          </a:prstGeom>
          <a:noFill/>
          <a:ln>
            <a:noFill/>
          </a:ln>
        </p:spPr>
        <p:txBody>
          <a:bodyPr anchorCtr="0" anchor="b" bIns="41900" lIns="83800" spcFirstLastPara="1" rIns="83800" wrap="square" tIns="41900">
            <a:noAutofit/>
          </a:bodyPr>
          <a:lstStyle>
            <a:lvl1pPr indent="-228600" lvl="0" marL="457200" algn="l">
              <a:lnSpc>
                <a:spcPct val="100000"/>
              </a:lnSpc>
              <a:spcBef>
                <a:spcPts val="400"/>
              </a:spcBef>
              <a:spcAft>
                <a:spcPts val="0"/>
              </a:spcAft>
              <a:buClr>
                <a:srgbClr val="888888"/>
              </a:buClr>
              <a:buSzPts val="1800"/>
              <a:buNone/>
              <a:defRPr sz="1800">
                <a:solidFill>
                  <a:srgbClr val="888888"/>
                </a:solidFill>
              </a:defRPr>
            </a:lvl1pPr>
            <a:lvl2pPr indent="-228600" lvl="1" marL="914400" algn="l">
              <a:lnSpc>
                <a:spcPct val="100000"/>
              </a:lnSpc>
              <a:spcBef>
                <a:spcPts val="300"/>
              </a:spcBef>
              <a:spcAft>
                <a:spcPts val="0"/>
              </a:spcAft>
              <a:buClr>
                <a:srgbClr val="888888"/>
              </a:buClr>
              <a:buSzPts val="1700"/>
              <a:buNone/>
              <a:defRPr sz="1700">
                <a:solidFill>
                  <a:srgbClr val="888888"/>
                </a:solidFill>
              </a:defRPr>
            </a:lvl2pPr>
            <a:lvl3pPr indent="-228600" lvl="2" marL="1371600" algn="l">
              <a:lnSpc>
                <a:spcPct val="100000"/>
              </a:lnSpc>
              <a:spcBef>
                <a:spcPts val="300"/>
              </a:spcBef>
              <a:spcAft>
                <a:spcPts val="0"/>
              </a:spcAft>
              <a:buClr>
                <a:srgbClr val="888888"/>
              </a:buClr>
              <a:buSzPts val="1500"/>
              <a:buNone/>
              <a:defRPr sz="1500">
                <a:solidFill>
                  <a:srgbClr val="888888"/>
                </a:solidFill>
              </a:defRPr>
            </a:lvl3pPr>
            <a:lvl4pPr indent="-228600" lvl="3" marL="1828800" algn="l">
              <a:lnSpc>
                <a:spcPct val="100000"/>
              </a:lnSpc>
              <a:spcBef>
                <a:spcPts val="300"/>
              </a:spcBef>
              <a:spcAft>
                <a:spcPts val="0"/>
              </a:spcAft>
              <a:buClr>
                <a:srgbClr val="888888"/>
              </a:buClr>
              <a:buSzPts val="1300"/>
              <a:buNone/>
              <a:defRPr sz="1300">
                <a:solidFill>
                  <a:srgbClr val="888888"/>
                </a:solidFill>
              </a:defRPr>
            </a:lvl4pPr>
            <a:lvl5pPr indent="-228600" lvl="4" marL="2286000" algn="l">
              <a:lnSpc>
                <a:spcPct val="100000"/>
              </a:lnSpc>
              <a:spcBef>
                <a:spcPts val="300"/>
              </a:spcBef>
              <a:spcAft>
                <a:spcPts val="0"/>
              </a:spcAft>
              <a:buClr>
                <a:srgbClr val="888888"/>
              </a:buClr>
              <a:buSzPts val="1300"/>
              <a:buNone/>
              <a:defRPr sz="1300">
                <a:solidFill>
                  <a:srgbClr val="888888"/>
                </a:solidFill>
              </a:defRPr>
            </a:lvl5pPr>
            <a:lvl6pPr indent="-228600" lvl="5" marL="2743200" algn="l">
              <a:lnSpc>
                <a:spcPct val="100000"/>
              </a:lnSpc>
              <a:spcBef>
                <a:spcPts val="300"/>
              </a:spcBef>
              <a:spcAft>
                <a:spcPts val="0"/>
              </a:spcAft>
              <a:buClr>
                <a:srgbClr val="888888"/>
              </a:buClr>
              <a:buSzPts val="1300"/>
              <a:buNone/>
              <a:defRPr sz="1300">
                <a:solidFill>
                  <a:srgbClr val="888888"/>
                </a:solidFill>
              </a:defRPr>
            </a:lvl6pPr>
            <a:lvl7pPr indent="-228600" lvl="6" marL="3200400" algn="l">
              <a:lnSpc>
                <a:spcPct val="100000"/>
              </a:lnSpc>
              <a:spcBef>
                <a:spcPts val="300"/>
              </a:spcBef>
              <a:spcAft>
                <a:spcPts val="0"/>
              </a:spcAft>
              <a:buClr>
                <a:srgbClr val="888888"/>
              </a:buClr>
              <a:buSzPts val="1300"/>
              <a:buNone/>
              <a:defRPr sz="1300">
                <a:solidFill>
                  <a:srgbClr val="888888"/>
                </a:solidFill>
              </a:defRPr>
            </a:lvl7pPr>
            <a:lvl8pPr indent="-228600" lvl="7" marL="3657600" algn="l">
              <a:lnSpc>
                <a:spcPct val="100000"/>
              </a:lnSpc>
              <a:spcBef>
                <a:spcPts val="300"/>
              </a:spcBef>
              <a:spcAft>
                <a:spcPts val="0"/>
              </a:spcAft>
              <a:buClr>
                <a:srgbClr val="888888"/>
              </a:buClr>
              <a:buSzPts val="1300"/>
              <a:buNone/>
              <a:defRPr sz="1300">
                <a:solidFill>
                  <a:srgbClr val="888888"/>
                </a:solidFill>
              </a:defRPr>
            </a:lvl8pPr>
            <a:lvl9pPr indent="-228600" lvl="8" marL="4114800" algn="l">
              <a:lnSpc>
                <a:spcPct val="100000"/>
              </a:lnSpc>
              <a:spcBef>
                <a:spcPts val="300"/>
              </a:spcBef>
              <a:spcAft>
                <a:spcPts val="0"/>
              </a:spcAft>
              <a:buClr>
                <a:srgbClr val="888888"/>
              </a:buClr>
              <a:buSzPts val="1300"/>
              <a:buNone/>
              <a:defRPr sz="1300">
                <a:solidFill>
                  <a:srgbClr val="888888"/>
                </a:solidFill>
              </a:defRPr>
            </a:lvl9pPr>
          </a:lstStyle>
          <a:p/>
        </p:txBody>
      </p:sp>
      <p:sp>
        <p:nvSpPr>
          <p:cNvPr id="77" name="Google Shape;77;p75"/>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algn="l">
              <a:lnSpc>
                <a:spcPct val="100000"/>
              </a:lnSpc>
              <a:spcBef>
                <a:spcPts val="0"/>
              </a:spcBef>
              <a:spcAft>
                <a:spcPts val="0"/>
              </a:spcAft>
              <a:buSzPts val="900"/>
              <a:buNone/>
              <a:defRPr sz="1100">
                <a:solidFill>
                  <a:srgbClr val="898989"/>
                </a:solidFill>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78" name="Google Shape;78;p75"/>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algn="ctr">
              <a:lnSpc>
                <a:spcPct val="100000"/>
              </a:lnSpc>
              <a:spcBef>
                <a:spcPts val="0"/>
              </a:spcBef>
              <a:spcAft>
                <a:spcPts val="0"/>
              </a:spcAft>
              <a:buSzPts val="900"/>
              <a:buNone/>
              <a:defRPr/>
            </a:lvl1pPr>
            <a:lvl2pPr lvl="1" algn="ctr">
              <a:lnSpc>
                <a:spcPct val="100000"/>
              </a:lnSpc>
              <a:spcBef>
                <a:spcPts val="0"/>
              </a:spcBef>
              <a:spcAft>
                <a:spcPts val="0"/>
              </a:spcAft>
              <a:buSzPts val="900"/>
              <a:buNone/>
              <a:defRPr/>
            </a:lvl2pPr>
            <a:lvl3pPr lvl="2" algn="ctr">
              <a:lnSpc>
                <a:spcPct val="100000"/>
              </a:lnSpc>
              <a:spcBef>
                <a:spcPts val="0"/>
              </a:spcBef>
              <a:spcAft>
                <a:spcPts val="0"/>
              </a:spcAft>
              <a:buSzPts val="900"/>
              <a:buNone/>
              <a:defRPr/>
            </a:lvl3pPr>
            <a:lvl4pPr lvl="3" algn="ctr">
              <a:lnSpc>
                <a:spcPct val="100000"/>
              </a:lnSpc>
              <a:spcBef>
                <a:spcPts val="0"/>
              </a:spcBef>
              <a:spcAft>
                <a:spcPts val="0"/>
              </a:spcAft>
              <a:buSzPts val="900"/>
              <a:buNone/>
              <a:defRPr/>
            </a:lvl4pPr>
            <a:lvl5pPr lvl="4" algn="ctr">
              <a:lnSpc>
                <a:spcPct val="100000"/>
              </a:lnSpc>
              <a:spcBef>
                <a:spcPts val="0"/>
              </a:spcBef>
              <a:spcAft>
                <a:spcPts val="0"/>
              </a:spcAft>
              <a:buSzPts val="900"/>
              <a:buNone/>
              <a:defRPr/>
            </a:lvl5pPr>
            <a:lvl6pPr lvl="5" algn="ctr">
              <a:lnSpc>
                <a:spcPct val="100000"/>
              </a:lnSpc>
              <a:spcBef>
                <a:spcPts val="0"/>
              </a:spcBef>
              <a:spcAft>
                <a:spcPts val="0"/>
              </a:spcAft>
              <a:buSzPts val="900"/>
              <a:buNone/>
              <a:defRPr/>
            </a:lvl6pPr>
            <a:lvl7pPr lvl="6" algn="ctr">
              <a:lnSpc>
                <a:spcPct val="100000"/>
              </a:lnSpc>
              <a:spcBef>
                <a:spcPts val="0"/>
              </a:spcBef>
              <a:spcAft>
                <a:spcPts val="0"/>
              </a:spcAft>
              <a:buSzPts val="900"/>
              <a:buNone/>
              <a:defRPr/>
            </a:lvl7pPr>
            <a:lvl8pPr lvl="7" algn="ctr">
              <a:lnSpc>
                <a:spcPct val="100000"/>
              </a:lnSpc>
              <a:spcBef>
                <a:spcPts val="0"/>
              </a:spcBef>
              <a:spcAft>
                <a:spcPts val="0"/>
              </a:spcAft>
              <a:buSzPts val="900"/>
              <a:buNone/>
              <a:defRPr/>
            </a:lvl8pPr>
            <a:lvl9pPr lvl="8" algn="ctr">
              <a:lnSpc>
                <a:spcPct val="100000"/>
              </a:lnSpc>
              <a:spcBef>
                <a:spcPts val="0"/>
              </a:spcBef>
              <a:spcAft>
                <a:spcPts val="0"/>
              </a:spcAft>
              <a:buSzPts val="900"/>
              <a:buNone/>
              <a:defRPr/>
            </a:lvl9pPr>
          </a:lstStyle>
          <a:p/>
        </p:txBody>
      </p:sp>
      <p:sp>
        <p:nvSpPr>
          <p:cNvPr id="79" name="Google Shape;79;p75"/>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0" name="Shape 80"/>
        <p:cNvGrpSpPr/>
        <p:nvPr/>
      </p:nvGrpSpPr>
      <p:grpSpPr>
        <a:xfrm>
          <a:off x="0" y="0"/>
          <a:ext cx="0" cy="0"/>
          <a:chOff x="0" y="0"/>
          <a:chExt cx="0" cy="0"/>
        </a:xfrm>
      </p:grpSpPr>
      <p:sp>
        <p:nvSpPr>
          <p:cNvPr id="81" name="Google Shape;81;g37c8be59b3f_0_28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82" name="Google Shape;82;g37c8be59b3f_0_28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83" name="Google Shape;83;g37c8be59b3f_0_28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3" showMasterSp="0">
  <p:cSld name="Title and Content 3">
    <p:spTree>
      <p:nvGrpSpPr>
        <p:cNvPr id="88" name="Shape 88"/>
        <p:cNvGrpSpPr/>
        <p:nvPr/>
      </p:nvGrpSpPr>
      <p:grpSpPr>
        <a:xfrm>
          <a:off x="0" y="0"/>
          <a:ext cx="0" cy="0"/>
          <a:chOff x="0" y="0"/>
          <a:chExt cx="0" cy="0"/>
        </a:xfrm>
      </p:grpSpPr>
      <p:sp>
        <p:nvSpPr>
          <p:cNvPr id="89" name="Google Shape;89;p53"/>
          <p:cNvSpPr txBox="1"/>
          <p:nvPr>
            <p:ph type="title"/>
          </p:nvPr>
        </p:nvSpPr>
        <p:spPr>
          <a:xfrm>
            <a:off x="287341" y="564998"/>
            <a:ext cx="8228100" cy="10698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F2834"/>
              </a:buClr>
              <a:buSzPts val="36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53"/>
          <p:cNvSpPr txBox="1"/>
          <p:nvPr>
            <p:ph idx="1" type="body"/>
          </p:nvPr>
        </p:nvSpPr>
        <p:spPr>
          <a:xfrm>
            <a:off x="287341" y="1779586"/>
            <a:ext cx="8228100" cy="2853000"/>
          </a:xfrm>
          <a:prstGeom prst="rect">
            <a:avLst/>
          </a:prstGeom>
          <a:noFill/>
          <a:ln>
            <a:noFill/>
          </a:ln>
        </p:spPr>
        <p:txBody>
          <a:bodyPr anchorCtr="0" anchor="t" bIns="45700" lIns="91425" spcFirstLastPara="1" rIns="91425" wrap="square" tIns="45700">
            <a:normAutofit/>
          </a:bodyPr>
          <a:lstStyle>
            <a:lvl1pPr indent="-361950" lvl="0" marL="457200" algn="l">
              <a:lnSpc>
                <a:spcPct val="90000"/>
              </a:lnSpc>
              <a:spcBef>
                <a:spcPts val="750"/>
              </a:spcBef>
              <a:spcAft>
                <a:spcPts val="0"/>
              </a:spcAft>
              <a:buClr>
                <a:srgbClr val="FBC651"/>
              </a:buClr>
              <a:buSzPts val="2100"/>
              <a:buChar char="▪"/>
              <a:defRPr/>
            </a:lvl1pPr>
            <a:lvl2pPr indent="-342900" lvl="1" marL="914400" algn="l">
              <a:lnSpc>
                <a:spcPct val="90000"/>
              </a:lnSpc>
              <a:spcBef>
                <a:spcPts val="375"/>
              </a:spcBef>
              <a:spcAft>
                <a:spcPts val="0"/>
              </a:spcAft>
              <a:buClr>
                <a:srgbClr val="FBC651"/>
              </a:buClr>
              <a:buSzPts val="1800"/>
              <a:buChar char="▪"/>
              <a:defRPr/>
            </a:lvl2pPr>
            <a:lvl3pPr indent="-323850" lvl="2" marL="1371600" algn="l">
              <a:lnSpc>
                <a:spcPct val="90000"/>
              </a:lnSpc>
              <a:spcBef>
                <a:spcPts val="375"/>
              </a:spcBef>
              <a:spcAft>
                <a:spcPts val="0"/>
              </a:spcAft>
              <a:buClr>
                <a:srgbClr val="FBC651"/>
              </a:buClr>
              <a:buSzPts val="1500"/>
              <a:buChar char="▪"/>
              <a:defRPr/>
            </a:lvl3pPr>
            <a:lvl4pPr indent="-314325" lvl="3" marL="1828800" algn="l">
              <a:lnSpc>
                <a:spcPct val="90000"/>
              </a:lnSpc>
              <a:spcBef>
                <a:spcPts val="375"/>
              </a:spcBef>
              <a:spcAft>
                <a:spcPts val="0"/>
              </a:spcAft>
              <a:buClr>
                <a:srgbClr val="FBC651"/>
              </a:buClr>
              <a:buSzPts val="1350"/>
              <a:buChar char="▪"/>
              <a:defRPr/>
            </a:lvl4pPr>
            <a:lvl5pPr indent="-314325" lvl="4" marL="2286000" algn="l">
              <a:lnSpc>
                <a:spcPct val="90000"/>
              </a:lnSpc>
              <a:spcBef>
                <a:spcPts val="375"/>
              </a:spcBef>
              <a:spcAft>
                <a:spcPts val="0"/>
              </a:spcAft>
              <a:buClr>
                <a:srgbClr val="FBC651"/>
              </a:buClr>
              <a:buSzPts val="135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1" name="Google Shape;91;p53"/>
          <p:cNvSpPr txBox="1"/>
          <p:nvPr>
            <p:ph idx="10" type="dt"/>
          </p:nvPr>
        </p:nvSpPr>
        <p:spPr>
          <a:xfrm>
            <a:off x="5963844" y="4803772"/>
            <a:ext cx="2342700" cy="236100"/>
          </a:xfrm>
          <a:prstGeom prst="rect">
            <a:avLst/>
          </a:prstGeom>
          <a:noFill/>
          <a:ln>
            <a:noFill/>
          </a:ln>
        </p:spPr>
        <p:txBody>
          <a:bodyPr anchorCtr="0" anchor="ctr" bIns="45700" lIns="91425" spcFirstLastPara="1" rIns="0" wrap="square" tIns="45700">
            <a:noAutofit/>
          </a:bodyPr>
          <a:lstStyle>
            <a:lvl1pPr lvl="0" marR="0" rtl="0" algn="r">
              <a:lnSpc>
                <a:spcPct val="100000"/>
              </a:lnSpc>
              <a:spcBef>
                <a:spcPts val="0"/>
              </a:spcBef>
              <a:spcAft>
                <a:spcPts val="0"/>
              </a:spcAft>
              <a:buClr>
                <a:srgbClr val="1F2834"/>
              </a:buClr>
              <a:buSzPts val="900"/>
              <a:buFont typeface="Calibri"/>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92" name="Google Shape;92;p53"/>
          <p:cNvSpPr txBox="1"/>
          <p:nvPr>
            <p:ph idx="11" type="ftr"/>
          </p:nvPr>
        </p:nvSpPr>
        <p:spPr>
          <a:xfrm>
            <a:off x="287341" y="4803772"/>
            <a:ext cx="4482600" cy="2262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1F2834"/>
              </a:buClr>
              <a:buSzPts val="900"/>
              <a:buFont typeface="Calibri"/>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93" name="Google Shape;93;p53"/>
          <p:cNvSpPr txBox="1"/>
          <p:nvPr>
            <p:ph idx="12" type="sldNum"/>
          </p:nvPr>
        </p:nvSpPr>
        <p:spPr>
          <a:xfrm>
            <a:off x="8306437" y="4803772"/>
            <a:ext cx="550200" cy="226200"/>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1F2834"/>
              </a:buClr>
              <a:buSzPts val="900"/>
              <a:buFont typeface="Calibri"/>
              <a:buNone/>
              <a:defRPr b="0" i="0" sz="900" u="none" cap="none" strike="noStrike">
                <a:solidFill>
                  <a:srgbClr val="1F2834"/>
                </a:solidFill>
                <a:latin typeface="Calibri"/>
                <a:ea typeface="Calibri"/>
                <a:cs typeface="Calibri"/>
                <a:sym typeface="Calibri"/>
              </a:defRPr>
            </a:lvl1pPr>
            <a:lvl2pPr indent="0" lvl="1" marL="0" marR="0" algn="l">
              <a:lnSpc>
                <a:spcPct val="100000"/>
              </a:lnSpc>
              <a:spcBef>
                <a:spcPts val="0"/>
              </a:spcBef>
              <a:spcAft>
                <a:spcPts val="0"/>
              </a:spcAft>
              <a:buClr>
                <a:srgbClr val="1F2834"/>
              </a:buClr>
              <a:buSzPts val="900"/>
              <a:buFont typeface="Calibri"/>
              <a:buNone/>
              <a:defRPr b="0" i="0" sz="900" u="none" cap="none" strike="noStrike">
                <a:solidFill>
                  <a:srgbClr val="1F2834"/>
                </a:solidFill>
                <a:latin typeface="Calibri"/>
                <a:ea typeface="Calibri"/>
                <a:cs typeface="Calibri"/>
                <a:sym typeface="Calibri"/>
              </a:defRPr>
            </a:lvl2pPr>
            <a:lvl3pPr indent="0" lvl="2" marL="0" marR="0" algn="l">
              <a:lnSpc>
                <a:spcPct val="100000"/>
              </a:lnSpc>
              <a:spcBef>
                <a:spcPts val="0"/>
              </a:spcBef>
              <a:spcAft>
                <a:spcPts val="0"/>
              </a:spcAft>
              <a:buClr>
                <a:srgbClr val="1F2834"/>
              </a:buClr>
              <a:buSzPts val="900"/>
              <a:buFont typeface="Calibri"/>
              <a:buNone/>
              <a:defRPr b="0" i="0" sz="900" u="none" cap="none" strike="noStrike">
                <a:solidFill>
                  <a:srgbClr val="1F2834"/>
                </a:solidFill>
                <a:latin typeface="Calibri"/>
                <a:ea typeface="Calibri"/>
                <a:cs typeface="Calibri"/>
                <a:sym typeface="Calibri"/>
              </a:defRPr>
            </a:lvl3pPr>
            <a:lvl4pPr indent="0" lvl="3" marL="0" marR="0" algn="l">
              <a:lnSpc>
                <a:spcPct val="100000"/>
              </a:lnSpc>
              <a:spcBef>
                <a:spcPts val="0"/>
              </a:spcBef>
              <a:spcAft>
                <a:spcPts val="0"/>
              </a:spcAft>
              <a:buClr>
                <a:srgbClr val="1F2834"/>
              </a:buClr>
              <a:buSzPts val="900"/>
              <a:buFont typeface="Calibri"/>
              <a:buNone/>
              <a:defRPr b="0" i="0" sz="900" u="none" cap="none" strike="noStrike">
                <a:solidFill>
                  <a:srgbClr val="1F2834"/>
                </a:solidFill>
                <a:latin typeface="Calibri"/>
                <a:ea typeface="Calibri"/>
                <a:cs typeface="Calibri"/>
                <a:sym typeface="Calibri"/>
              </a:defRPr>
            </a:lvl4pPr>
            <a:lvl5pPr indent="0" lvl="4" marL="0" marR="0" algn="l">
              <a:lnSpc>
                <a:spcPct val="100000"/>
              </a:lnSpc>
              <a:spcBef>
                <a:spcPts val="0"/>
              </a:spcBef>
              <a:spcAft>
                <a:spcPts val="0"/>
              </a:spcAft>
              <a:buClr>
                <a:srgbClr val="1F2834"/>
              </a:buClr>
              <a:buSzPts val="900"/>
              <a:buFont typeface="Calibri"/>
              <a:buNone/>
              <a:defRPr b="0" i="0" sz="900" u="none" cap="none" strike="noStrike">
                <a:solidFill>
                  <a:srgbClr val="1F2834"/>
                </a:solidFill>
                <a:latin typeface="Calibri"/>
                <a:ea typeface="Calibri"/>
                <a:cs typeface="Calibri"/>
                <a:sym typeface="Calibri"/>
              </a:defRPr>
            </a:lvl5pPr>
            <a:lvl6pPr indent="0" lvl="5" marL="0" marR="0" algn="l">
              <a:lnSpc>
                <a:spcPct val="100000"/>
              </a:lnSpc>
              <a:spcBef>
                <a:spcPts val="0"/>
              </a:spcBef>
              <a:spcAft>
                <a:spcPts val="0"/>
              </a:spcAft>
              <a:buClr>
                <a:srgbClr val="1F2834"/>
              </a:buClr>
              <a:buSzPts val="900"/>
              <a:buFont typeface="Calibri"/>
              <a:buNone/>
              <a:defRPr b="0" i="0" sz="900" u="none" cap="none" strike="noStrike">
                <a:solidFill>
                  <a:srgbClr val="1F2834"/>
                </a:solidFill>
                <a:latin typeface="Calibri"/>
                <a:ea typeface="Calibri"/>
                <a:cs typeface="Calibri"/>
                <a:sym typeface="Calibri"/>
              </a:defRPr>
            </a:lvl6pPr>
            <a:lvl7pPr indent="0" lvl="6" marL="0" marR="0" algn="l">
              <a:lnSpc>
                <a:spcPct val="100000"/>
              </a:lnSpc>
              <a:spcBef>
                <a:spcPts val="0"/>
              </a:spcBef>
              <a:spcAft>
                <a:spcPts val="0"/>
              </a:spcAft>
              <a:buClr>
                <a:srgbClr val="1F2834"/>
              </a:buClr>
              <a:buSzPts val="900"/>
              <a:buFont typeface="Calibri"/>
              <a:buNone/>
              <a:defRPr b="0" i="0" sz="900" u="none" cap="none" strike="noStrike">
                <a:solidFill>
                  <a:srgbClr val="1F2834"/>
                </a:solidFill>
                <a:latin typeface="Calibri"/>
                <a:ea typeface="Calibri"/>
                <a:cs typeface="Calibri"/>
                <a:sym typeface="Calibri"/>
              </a:defRPr>
            </a:lvl7pPr>
            <a:lvl8pPr indent="0" lvl="7" marL="0" marR="0" algn="l">
              <a:lnSpc>
                <a:spcPct val="100000"/>
              </a:lnSpc>
              <a:spcBef>
                <a:spcPts val="0"/>
              </a:spcBef>
              <a:spcAft>
                <a:spcPts val="0"/>
              </a:spcAft>
              <a:buClr>
                <a:srgbClr val="1F2834"/>
              </a:buClr>
              <a:buSzPts val="900"/>
              <a:buFont typeface="Calibri"/>
              <a:buNone/>
              <a:defRPr b="0" i="0" sz="900" u="none" cap="none" strike="noStrike">
                <a:solidFill>
                  <a:srgbClr val="1F2834"/>
                </a:solidFill>
                <a:latin typeface="Calibri"/>
                <a:ea typeface="Calibri"/>
                <a:cs typeface="Calibri"/>
                <a:sym typeface="Calibri"/>
              </a:defRPr>
            </a:lvl8pPr>
            <a:lvl9pPr indent="0" lvl="8" marL="0" marR="0" algn="l">
              <a:lnSpc>
                <a:spcPct val="100000"/>
              </a:lnSpc>
              <a:spcBef>
                <a:spcPts val="0"/>
              </a:spcBef>
              <a:spcAft>
                <a:spcPts val="0"/>
              </a:spcAft>
              <a:buClr>
                <a:srgbClr val="1F2834"/>
              </a:buClr>
              <a:buSzPts val="900"/>
              <a:buFont typeface="Calibri"/>
              <a:buNone/>
              <a:defRPr b="0" i="0" sz="900" u="none" cap="none" strike="noStrike">
                <a:solidFill>
                  <a:srgbClr val="1F2834"/>
                </a:solidFill>
                <a:latin typeface="Calibri"/>
                <a:ea typeface="Calibri"/>
                <a:cs typeface="Calibri"/>
                <a:sym typeface="Calibri"/>
              </a:defRPr>
            </a:lvl9pPr>
          </a:lstStyle>
          <a:p>
            <a:pPr indent="0" lvl="0" marL="0" rtl="0" algn="l">
              <a:spcBef>
                <a:spcPts val="0"/>
              </a:spcBef>
              <a:spcAft>
                <a:spcPts val="0"/>
              </a:spcAft>
              <a:buNone/>
            </a:pPr>
            <a:r>
              <a:rPr lang="en-GB"/>
              <a:t>|   </a:t>
            </a: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4" name="Shape 94"/>
        <p:cNvGrpSpPr/>
        <p:nvPr/>
      </p:nvGrpSpPr>
      <p:grpSpPr>
        <a:xfrm>
          <a:off x="0" y="0"/>
          <a:ext cx="0" cy="0"/>
          <a:chOff x="0" y="0"/>
          <a:chExt cx="0" cy="0"/>
        </a:xfrm>
      </p:grpSpPr>
      <p:sp>
        <p:nvSpPr>
          <p:cNvPr id="95" name="Google Shape;95;p54"/>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96" name="Google Shape;96;p54"/>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97" name="Google Shape;97;p5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98" name="Shape 98"/>
        <p:cNvGrpSpPr/>
        <p:nvPr/>
      </p:nvGrpSpPr>
      <p:grpSpPr>
        <a:xfrm>
          <a:off x="0" y="0"/>
          <a:ext cx="0" cy="0"/>
          <a:chOff x="0" y="0"/>
          <a:chExt cx="0" cy="0"/>
        </a:xfrm>
      </p:grpSpPr>
      <p:sp>
        <p:nvSpPr>
          <p:cNvPr id="99" name="Google Shape;99;p5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00" name="Google Shape;100;p55"/>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01" name="Google Shape;101;p5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02" name="Shape 102"/>
        <p:cNvGrpSpPr/>
        <p:nvPr/>
      </p:nvGrpSpPr>
      <p:grpSpPr>
        <a:xfrm>
          <a:off x="0" y="0"/>
          <a:ext cx="0" cy="0"/>
          <a:chOff x="0" y="0"/>
          <a:chExt cx="0" cy="0"/>
        </a:xfrm>
      </p:grpSpPr>
      <p:sp>
        <p:nvSpPr>
          <p:cNvPr id="103" name="Google Shape;103;p56"/>
          <p:cNvSpPr txBox="1"/>
          <p:nvPr>
            <p:ph type="title"/>
          </p:nvPr>
        </p:nvSpPr>
        <p:spPr>
          <a:xfrm>
            <a:off x="457200" y="205978"/>
            <a:ext cx="5627100" cy="857400"/>
          </a:xfrm>
          <a:prstGeom prst="rect">
            <a:avLst/>
          </a:prstGeom>
          <a:noFill/>
          <a:ln>
            <a:noFill/>
          </a:ln>
        </p:spPr>
        <p:txBody>
          <a:bodyPr anchorCtr="0" anchor="ctr" bIns="45700" lIns="91425" spcFirstLastPara="1" rIns="91425" wrap="square" tIns="45700">
            <a:noAutofit/>
          </a:bodyPr>
          <a:lstStyle>
            <a:lvl1pPr lvl="0" marR="0" algn="l">
              <a:lnSpc>
                <a:spcPct val="100000"/>
              </a:lnSpc>
              <a:spcBef>
                <a:spcPts val="0"/>
              </a:spcBef>
              <a:spcAft>
                <a:spcPts val="0"/>
              </a:spcAft>
              <a:buClr>
                <a:schemeClr val="lt1"/>
              </a:buClr>
              <a:buSzPts val="4400"/>
              <a:buFont typeface="Calibri"/>
              <a:buNone/>
              <a:defRPr b="0" i="0" sz="4400" u="none" cap="none" strike="noStrike">
                <a:solidFill>
                  <a:schemeClr val="lt1"/>
                </a:solidFill>
                <a:latin typeface="Calibri"/>
                <a:ea typeface="Calibri"/>
                <a:cs typeface="Calibri"/>
                <a:sym typeface="Calibri"/>
              </a:defRPr>
            </a:lvl1pPr>
            <a:lvl2pPr lvl="1" algn="l">
              <a:lnSpc>
                <a:spcPct val="100000"/>
              </a:lnSpc>
              <a:spcBef>
                <a:spcPts val="0"/>
              </a:spcBef>
              <a:spcAft>
                <a:spcPts val="0"/>
              </a:spcAft>
              <a:buSzPts val="1400"/>
              <a:buNone/>
              <a:defRPr sz="1800"/>
            </a:lvl2pPr>
            <a:lvl3pPr lvl="2" algn="l">
              <a:lnSpc>
                <a:spcPct val="100000"/>
              </a:lnSpc>
              <a:spcBef>
                <a:spcPts val="0"/>
              </a:spcBef>
              <a:spcAft>
                <a:spcPts val="0"/>
              </a:spcAft>
              <a:buSzPts val="1400"/>
              <a:buNone/>
              <a:defRPr sz="1800"/>
            </a:lvl3pPr>
            <a:lvl4pPr lvl="3" algn="l">
              <a:lnSpc>
                <a:spcPct val="100000"/>
              </a:lnSpc>
              <a:spcBef>
                <a:spcPts val="0"/>
              </a:spcBef>
              <a:spcAft>
                <a:spcPts val="0"/>
              </a:spcAft>
              <a:buSzPts val="1400"/>
              <a:buNone/>
              <a:defRPr sz="1800"/>
            </a:lvl4pPr>
            <a:lvl5pPr lvl="4" algn="l">
              <a:lnSpc>
                <a:spcPct val="100000"/>
              </a:lnSpc>
              <a:spcBef>
                <a:spcPts val="0"/>
              </a:spcBef>
              <a:spcAft>
                <a:spcPts val="0"/>
              </a:spcAft>
              <a:buSzPts val="1400"/>
              <a:buNone/>
              <a:defRPr sz="1800"/>
            </a:lvl5pPr>
            <a:lvl6pPr lvl="5" algn="l">
              <a:lnSpc>
                <a:spcPct val="100000"/>
              </a:lnSpc>
              <a:spcBef>
                <a:spcPts val="0"/>
              </a:spcBef>
              <a:spcAft>
                <a:spcPts val="0"/>
              </a:spcAft>
              <a:buSzPts val="1400"/>
              <a:buNone/>
              <a:defRPr sz="1800"/>
            </a:lvl6pPr>
            <a:lvl7pPr lvl="6" algn="l">
              <a:lnSpc>
                <a:spcPct val="100000"/>
              </a:lnSpc>
              <a:spcBef>
                <a:spcPts val="0"/>
              </a:spcBef>
              <a:spcAft>
                <a:spcPts val="0"/>
              </a:spcAft>
              <a:buSzPts val="1400"/>
              <a:buNone/>
              <a:defRPr sz="1800"/>
            </a:lvl7pPr>
            <a:lvl8pPr lvl="7" algn="l">
              <a:lnSpc>
                <a:spcPct val="100000"/>
              </a:lnSpc>
              <a:spcBef>
                <a:spcPts val="0"/>
              </a:spcBef>
              <a:spcAft>
                <a:spcPts val="0"/>
              </a:spcAft>
              <a:buSzPts val="1400"/>
              <a:buNone/>
              <a:defRPr sz="1800"/>
            </a:lvl8pPr>
            <a:lvl9pPr lvl="8" algn="l">
              <a:lnSpc>
                <a:spcPct val="100000"/>
              </a:lnSpc>
              <a:spcBef>
                <a:spcPts val="0"/>
              </a:spcBef>
              <a:spcAft>
                <a:spcPts val="0"/>
              </a:spcAft>
              <a:buSzPts val="1400"/>
              <a:buNone/>
              <a:defRPr sz="1800"/>
            </a:lvl9pPr>
          </a:lstStyle>
          <a:p/>
        </p:txBody>
      </p:sp>
      <p:sp>
        <p:nvSpPr>
          <p:cNvPr id="104" name="Google Shape;104;p56"/>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Autofit/>
          </a:bodyPr>
          <a:lstStyle>
            <a:lvl1pPr indent="-431800" lvl="0" marL="457200" marR="0" algn="l">
              <a:lnSpc>
                <a:spcPct val="115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algn="l">
              <a:lnSpc>
                <a:spcPct val="115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algn="l">
              <a:lnSpc>
                <a:spcPct val="115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algn="l">
              <a:lnSpc>
                <a:spcPct val="115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algn="l">
              <a:lnSpc>
                <a:spcPct val="115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algn="l">
              <a:lnSpc>
                <a:spcPct val="115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algn="l">
              <a:lnSpc>
                <a:spcPct val="115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algn="l">
              <a:lnSpc>
                <a:spcPct val="115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algn="l">
              <a:lnSpc>
                <a:spcPct val="115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05" name="Google Shape;105;p56"/>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6" name="Google Shape;106;p56"/>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7" name="Google Shape;107;p56"/>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08" name="Shape 108"/>
        <p:cNvGrpSpPr/>
        <p:nvPr/>
      </p:nvGrpSpPr>
      <p:grpSpPr>
        <a:xfrm>
          <a:off x="0" y="0"/>
          <a:ext cx="0" cy="0"/>
          <a:chOff x="0" y="0"/>
          <a:chExt cx="0" cy="0"/>
        </a:xfrm>
      </p:grpSpPr>
      <p:sp>
        <p:nvSpPr>
          <p:cNvPr id="109" name="Google Shape;109;p5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10" name="Shape 110"/>
        <p:cNvGrpSpPr/>
        <p:nvPr/>
      </p:nvGrpSpPr>
      <p:grpSpPr>
        <a:xfrm>
          <a:off x="0" y="0"/>
          <a:ext cx="0" cy="0"/>
          <a:chOff x="0" y="0"/>
          <a:chExt cx="0" cy="0"/>
        </a:xfrm>
      </p:grpSpPr>
      <p:sp>
        <p:nvSpPr>
          <p:cNvPr id="111" name="Google Shape;111;p59"/>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12" name="Google Shape;112;p5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13" name="Shape 113"/>
        <p:cNvGrpSpPr/>
        <p:nvPr/>
      </p:nvGrpSpPr>
      <p:grpSpPr>
        <a:xfrm>
          <a:off x="0" y="0"/>
          <a:ext cx="0" cy="0"/>
          <a:chOff x="0" y="0"/>
          <a:chExt cx="0" cy="0"/>
        </a:xfrm>
      </p:grpSpPr>
      <p:sp>
        <p:nvSpPr>
          <p:cNvPr id="114" name="Google Shape;114;p6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15" name="Google Shape;115;p60"/>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116" name="Google Shape;116;p60"/>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117" name="Google Shape;117;p6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18" name="Shape 118"/>
        <p:cNvGrpSpPr/>
        <p:nvPr/>
      </p:nvGrpSpPr>
      <p:grpSpPr>
        <a:xfrm>
          <a:off x="0" y="0"/>
          <a:ext cx="0" cy="0"/>
          <a:chOff x="0" y="0"/>
          <a:chExt cx="0" cy="0"/>
        </a:xfrm>
      </p:grpSpPr>
      <p:sp>
        <p:nvSpPr>
          <p:cNvPr id="119" name="Google Shape;119;p6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20" name="Google Shape;120;p6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21" name="Shape 121"/>
        <p:cNvGrpSpPr/>
        <p:nvPr/>
      </p:nvGrpSpPr>
      <p:grpSpPr>
        <a:xfrm>
          <a:off x="0" y="0"/>
          <a:ext cx="0" cy="0"/>
          <a:chOff x="0" y="0"/>
          <a:chExt cx="0" cy="0"/>
        </a:xfrm>
      </p:grpSpPr>
      <p:sp>
        <p:nvSpPr>
          <p:cNvPr id="122" name="Google Shape;122;p62"/>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123" name="Google Shape;123;p62"/>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124" name="Google Shape;124;p6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25" name="Shape 125"/>
        <p:cNvGrpSpPr/>
        <p:nvPr/>
      </p:nvGrpSpPr>
      <p:grpSpPr>
        <a:xfrm>
          <a:off x="0" y="0"/>
          <a:ext cx="0" cy="0"/>
          <a:chOff x="0" y="0"/>
          <a:chExt cx="0" cy="0"/>
        </a:xfrm>
      </p:grpSpPr>
      <p:sp>
        <p:nvSpPr>
          <p:cNvPr id="126" name="Google Shape;126;p63"/>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127" name="Google Shape;127;p6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28" name="Shape 128"/>
        <p:cNvGrpSpPr/>
        <p:nvPr/>
      </p:nvGrpSpPr>
      <p:grpSpPr>
        <a:xfrm>
          <a:off x="0" y="0"/>
          <a:ext cx="0" cy="0"/>
          <a:chOff x="0" y="0"/>
          <a:chExt cx="0" cy="0"/>
        </a:xfrm>
      </p:grpSpPr>
      <p:sp>
        <p:nvSpPr>
          <p:cNvPr id="129" name="Google Shape;129;p64"/>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 name="Google Shape;130;p64"/>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131" name="Google Shape;131;p64"/>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32" name="Google Shape;132;p64"/>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33" name="Google Shape;133;p6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34" name="Shape 134"/>
        <p:cNvGrpSpPr/>
        <p:nvPr/>
      </p:nvGrpSpPr>
      <p:grpSpPr>
        <a:xfrm>
          <a:off x="0" y="0"/>
          <a:ext cx="0" cy="0"/>
          <a:chOff x="0" y="0"/>
          <a:chExt cx="0" cy="0"/>
        </a:xfrm>
      </p:grpSpPr>
      <p:sp>
        <p:nvSpPr>
          <p:cNvPr id="135" name="Google Shape;135;p65"/>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136" name="Google Shape;136;p6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37" name="Shape 137"/>
        <p:cNvGrpSpPr/>
        <p:nvPr/>
      </p:nvGrpSpPr>
      <p:grpSpPr>
        <a:xfrm>
          <a:off x="0" y="0"/>
          <a:ext cx="0" cy="0"/>
          <a:chOff x="0" y="0"/>
          <a:chExt cx="0" cy="0"/>
        </a:xfrm>
      </p:grpSpPr>
      <p:sp>
        <p:nvSpPr>
          <p:cNvPr id="138" name="Google Shape;138;p66"/>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139" name="Google Shape;139;p66"/>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140" name="Google Shape;140;p6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45" name="Shape 145"/>
        <p:cNvGrpSpPr/>
        <p:nvPr/>
      </p:nvGrpSpPr>
      <p:grpSpPr>
        <a:xfrm>
          <a:off x="0" y="0"/>
          <a:ext cx="0" cy="0"/>
          <a:chOff x="0" y="0"/>
          <a:chExt cx="0" cy="0"/>
        </a:xfrm>
      </p:grpSpPr>
      <p:sp>
        <p:nvSpPr>
          <p:cNvPr id="146" name="Google Shape;146;g37c8be59b3f_0_958"/>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47" name="Google Shape;147;g37c8be59b3f_0_958"/>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48" name="Google Shape;148;g37c8be59b3f_0_95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49" name="Shape 149"/>
        <p:cNvGrpSpPr/>
        <p:nvPr/>
      </p:nvGrpSpPr>
      <p:grpSpPr>
        <a:xfrm>
          <a:off x="0" y="0"/>
          <a:ext cx="0" cy="0"/>
          <a:chOff x="0" y="0"/>
          <a:chExt cx="0" cy="0"/>
        </a:xfrm>
      </p:grpSpPr>
      <p:sp>
        <p:nvSpPr>
          <p:cNvPr id="150" name="Google Shape;150;g37c8be59b3f_0_962"/>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1" name="Google Shape;151;g37c8be59b3f_0_96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52" name="Shape 152"/>
        <p:cNvGrpSpPr/>
        <p:nvPr/>
      </p:nvGrpSpPr>
      <p:grpSpPr>
        <a:xfrm>
          <a:off x="0" y="0"/>
          <a:ext cx="0" cy="0"/>
          <a:chOff x="0" y="0"/>
          <a:chExt cx="0" cy="0"/>
        </a:xfrm>
      </p:grpSpPr>
      <p:sp>
        <p:nvSpPr>
          <p:cNvPr id="153" name="Google Shape;153;g37c8be59b3f_0_96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54" name="Google Shape;154;g37c8be59b3f_0_96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55" name="Google Shape;155;g37c8be59b3f_0_96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56" name="Shape 156"/>
        <p:cNvGrpSpPr/>
        <p:nvPr/>
      </p:nvGrpSpPr>
      <p:grpSpPr>
        <a:xfrm>
          <a:off x="0" y="0"/>
          <a:ext cx="0" cy="0"/>
          <a:chOff x="0" y="0"/>
          <a:chExt cx="0" cy="0"/>
        </a:xfrm>
      </p:grpSpPr>
      <p:sp>
        <p:nvSpPr>
          <p:cNvPr id="157" name="Google Shape;157;g37c8be59b3f_0_969"/>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58" name="Google Shape;158;g37c8be59b3f_0_969"/>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59" name="Google Shape;159;g37c8be59b3f_0_969"/>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60" name="Google Shape;160;g37c8be59b3f_0_96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61" name="Shape 161"/>
        <p:cNvGrpSpPr/>
        <p:nvPr/>
      </p:nvGrpSpPr>
      <p:grpSpPr>
        <a:xfrm>
          <a:off x="0" y="0"/>
          <a:ext cx="0" cy="0"/>
          <a:chOff x="0" y="0"/>
          <a:chExt cx="0" cy="0"/>
        </a:xfrm>
      </p:grpSpPr>
      <p:sp>
        <p:nvSpPr>
          <p:cNvPr id="162" name="Google Shape;162;g37c8be59b3f_0_97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63" name="Google Shape;163;g37c8be59b3f_0_97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64" name="Shape 164"/>
        <p:cNvGrpSpPr/>
        <p:nvPr/>
      </p:nvGrpSpPr>
      <p:grpSpPr>
        <a:xfrm>
          <a:off x="0" y="0"/>
          <a:ext cx="0" cy="0"/>
          <a:chOff x="0" y="0"/>
          <a:chExt cx="0" cy="0"/>
        </a:xfrm>
      </p:grpSpPr>
      <p:sp>
        <p:nvSpPr>
          <p:cNvPr id="165" name="Google Shape;165;g37c8be59b3f_0_97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166" name="Google Shape;166;g37c8be59b3f_0_97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67" name="Google Shape;167;g37c8be59b3f_0_97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68" name="Shape 168"/>
        <p:cNvGrpSpPr/>
        <p:nvPr/>
      </p:nvGrpSpPr>
      <p:grpSpPr>
        <a:xfrm>
          <a:off x="0" y="0"/>
          <a:ext cx="0" cy="0"/>
          <a:chOff x="0" y="0"/>
          <a:chExt cx="0" cy="0"/>
        </a:xfrm>
      </p:grpSpPr>
      <p:sp>
        <p:nvSpPr>
          <p:cNvPr id="169" name="Google Shape;169;g37c8be59b3f_0_981"/>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70" name="Google Shape;170;g37c8be59b3f_0_98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71" name="Shape 171"/>
        <p:cNvGrpSpPr/>
        <p:nvPr/>
      </p:nvGrpSpPr>
      <p:grpSpPr>
        <a:xfrm>
          <a:off x="0" y="0"/>
          <a:ext cx="0" cy="0"/>
          <a:chOff x="0" y="0"/>
          <a:chExt cx="0" cy="0"/>
        </a:xfrm>
      </p:grpSpPr>
      <p:sp>
        <p:nvSpPr>
          <p:cNvPr id="172" name="Google Shape;172;g37c8be59b3f_0_984"/>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g37c8be59b3f_0_984"/>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174" name="Google Shape;174;g37c8be59b3f_0_984"/>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75" name="Google Shape;175;g37c8be59b3f_0_984"/>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76" name="Google Shape;176;g37c8be59b3f_0_98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77" name="Shape 177"/>
        <p:cNvGrpSpPr/>
        <p:nvPr/>
      </p:nvGrpSpPr>
      <p:grpSpPr>
        <a:xfrm>
          <a:off x="0" y="0"/>
          <a:ext cx="0" cy="0"/>
          <a:chOff x="0" y="0"/>
          <a:chExt cx="0" cy="0"/>
        </a:xfrm>
      </p:grpSpPr>
      <p:sp>
        <p:nvSpPr>
          <p:cNvPr id="178" name="Google Shape;178;g37c8be59b3f_0_99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179" name="Google Shape;179;g37c8be59b3f_0_99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80" name="Shape 180"/>
        <p:cNvGrpSpPr/>
        <p:nvPr/>
      </p:nvGrpSpPr>
      <p:grpSpPr>
        <a:xfrm>
          <a:off x="0" y="0"/>
          <a:ext cx="0" cy="0"/>
          <a:chOff x="0" y="0"/>
          <a:chExt cx="0" cy="0"/>
        </a:xfrm>
      </p:grpSpPr>
      <p:sp>
        <p:nvSpPr>
          <p:cNvPr id="181" name="Google Shape;181;g37c8be59b3f_0_993"/>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82" name="Google Shape;182;g37c8be59b3f_0_993"/>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183" name="Google Shape;183;g37c8be59b3f_0_99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84" name="Shape 184"/>
        <p:cNvGrpSpPr/>
        <p:nvPr/>
      </p:nvGrpSpPr>
      <p:grpSpPr>
        <a:xfrm>
          <a:off x="0" y="0"/>
          <a:ext cx="0" cy="0"/>
          <a:chOff x="0" y="0"/>
          <a:chExt cx="0" cy="0"/>
        </a:xfrm>
      </p:grpSpPr>
      <p:sp>
        <p:nvSpPr>
          <p:cNvPr id="185" name="Google Shape;185;g37c8be59b3f_0_99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92" name="Shape 192"/>
        <p:cNvGrpSpPr/>
        <p:nvPr/>
      </p:nvGrpSpPr>
      <p:grpSpPr>
        <a:xfrm>
          <a:off x="0" y="0"/>
          <a:ext cx="0" cy="0"/>
          <a:chOff x="0" y="0"/>
          <a:chExt cx="0" cy="0"/>
        </a:xfrm>
      </p:grpSpPr>
      <p:sp>
        <p:nvSpPr>
          <p:cNvPr id="193" name="Google Shape;193;g37c8be59b3f_0_1005"/>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94" name="Google Shape;194;g37c8be59b3f_0_1005"/>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95" name="Google Shape;195;g37c8be59b3f_0_1005"/>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6" name="Shape 196"/>
        <p:cNvGrpSpPr/>
        <p:nvPr/>
      </p:nvGrpSpPr>
      <p:grpSpPr>
        <a:xfrm>
          <a:off x="0" y="0"/>
          <a:ext cx="0" cy="0"/>
          <a:chOff x="0" y="0"/>
          <a:chExt cx="0" cy="0"/>
        </a:xfrm>
      </p:grpSpPr>
      <p:sp>
        <p:nvSpPr>
          <p:cNvPr id="197" name="Google Shape;197;g37c8be59b3f_0_1009"/>
          <p:cNvSpPr txBox="1"/>
          <p:nvPr>
            <p:ph type="ctrTitle"/>
          </p:nvPr>
        </p:nvSpPr>
        <p:spPr>
          <a:xfrm>
            <a:off x="586432" y="1450121"/>
            <a:ext cx="6646200" cy="1000500"/>
          </a:xfrm>
          <a:prstGeom prst="rect">
            <a:avLst/>
          </a:prstGeom>
          <a:noFill/>
          <a:ln>
            <a:noFill/>
          </a:ln>
        </p:spPr>
        <p:txBody>
          <a:bodyPr anchorCtr="0" anchor="ctr" bIns="36425" lIns="72850" spcFirstLastPara="1" rIns="72850" wrap="square" tIns="36425">
            <a:normAutofit/>
          </a:bodyPr>
          <a:lstStyle>
            <a:lvl1pPr lvl="0" algn="ctr">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98" name="Google Shape;198;g37c8be59b3f_0_1009"/>
          <p:cNvSpPr txBox="1"/>
          <p:nvPr>
            <p:ph idx="1" type="subTitle"/>
          </p:nvPr>
        </p:nvSpPr>
        <p:spPr>
          <a:xfrm>
            <a:off x="1172865" y="2645229"/>
            <a:ext cx="5473500" cy="1192800"/>
          </a:xfrm>
          <a:prstGeom prst="rect">
            <a:avLst/>
          </a:prstGeom>
          <a:noFill/>
          <a:ln>
            <a:noFill/>
          </a:ln>
        </p:spPr>
        <p:txBody>
          <a:bodyPr anchorCtr="0" anchor="t" bIns="36425" lIns="72850" spcFirstLastPara="1" rIns="72850" wrap="square" tIns="36425">
            <a:normAutofit/>
          </a:bodyPr>
          <a:lstStyle>
            <a:lvl1pPr lvl="0" algn="ctr">
              <a:spcBef>
                <a:spcPts val="500"/>
              </a:spcBef>
              <a:spcAft>
                <a:spcPts val="0"/>
              </a:spcAft>
              <a:buClr>
                <a:srgbClr val="888888"/>
              </a:buClr>
              <a:buSzPts val="2600"/>
              <a:buNone/>
              <a:defRPr>
                <a:solidFill>
                  <a:srgbClr val="888888"/>
                </a:solidFill>
              </a:defRPr>
            </a:lvl1pPr>
            <a:lvl2pPr lvl="1" algn="ctr">
              <a:spcBef>
                <a:spcPts val="400"/>
              </a:spcBef>
              <a:spcAft>
                <a:spcPts val="0"/>
              </a:spcAft>
              <a:buClr>
                <a:srgbClr val="888888"/>
              </a:buClr>
              <a:buSzPts val="2200"/>
              <a:buNone/>
              <a:defRPr>
                <a:solidFill>
                  <a:srgbClr val="888888"/>
                </a:solidFill>
              </a:defRPr>
            </a:lvl2pPr>
            <a:lvl3pPr lvl="2" algn="ctr">
              <a:spcBef>
                <a:spcPts val="400"/>
              </a:spcBef>
              <a:spcAft>
                <a:spcPts val="0"/>
              </a:spcAft>
              <a:buClr>
                <a:srgbClr val="888888"/>
              </a:buClr>
              <a:buSzPts val="1900"/>
              <a:buNone/>
              <a:defRPr>
                <a:solidFill>
                  <a:srgbClr val="888888"/>
                </a:solidFill>
              </a:defRPr>
            </a:lvl3pPr>
            <a:lvl4pPr lvl="3" algn="ctr">
              <a:spcBef>
                <a:spcPts val="300"/>
              </a:spcBef>
              <a:spcAft>
                <a:spcPts val="0"/>
              </a:spcAft>
              <a:buClr>
                <a:srgbClr val="888888"/>
              </a:buClr>
              <a:buSzPts val="1600"/>
              <a:buNone/>
              <a:defRPr>
                <a:solidFill>
                  <a:srgbClr val="888888"/>
                </a:solidFill>
              </a:defRPr>
            </a:lvl4pPr>
            <a:lvl5pPr lvl="4" algn="ctr">
              <a:spcBef>
                <a:spcPts val="300"/>
              </a:spcBef>
              <a:spcAft>
                <a:spcPts val="0"/>
              </a:spcAft>
              <a:buClr>
                <a:srgbClr val="888888"/>
              </a:buClr>
              <a:buSzPts val="1600"/>
              <a:buNone/>
              <a:defRPr>
                <a:solidFill>
                  <a:srgbClr val="888888"/>
                </a:solidFill>
              </a:defRPr>
            </a:lvl5pPr>
            <a:lvl6pPr lvl="5" algn="ctr">
              <a:spcBef>
                <a:spcPts val="300"/>
              </a:spcBef>
              <a:spcAft>
                <a:spcPts val="0"/>
              </a:spcAft>
              <a:buClr>
                <a:srgbClr val="888888"/>
              </a:buClr>
              <a:buSzPts val="1600"/>
              <a:buNone/>
              <a:defRPr>
                <a:solidFill>
                  <a:srgbClr val="888888"/>
                </a:solidFill>
              </a:defRPr>
            </a:lvl6pPr>
            <a:lvl7pPr lvl="6" algn="ctr">
              <a:spcBef>
                <a:spcPts val="300"/>
              </a:spcBef>
              <a:spcAft>
                <a:spcPts val="0"/>
              </a:spcAft>
              <a:buClr>
                <a:srgbClr val="888888"/>
              </a:buClr>
              <a:buSzPts val="1600"/>
              <a:buNone/>
              <a:defRPr>
                <a:solidFill>
                  <a:srgbClr val="888888"/>
                </a:solidFill>
              </a:defRPr>
            </a:lvl7pPr>
            <a:lvl8pPr lvl="7" algn="ctr">
              <a:spcBef>
                <a:spcPts val="300"/>
              </a:spcBef>
              <a:spcAft>
                <a:spcPts val="0"/>
              </a:spcAft>
              <a:buClr>
                <a:srgbClr val="888888"/>
              </a:buClr>
              <a:buSzPts val="1600"/>
              <a:buNone/>
              <a:defRPr>
                <a:solidFill>
                  <a:srgbClr val="888888"/>
                </a:solidFill>
              </a:defRPr>
            </a:lvl8pPr>
            <a:lvl9pPr lvl="8" algn="ctr">
              <a:spcBef>
                <a:spcPts val="300"/>
              </a:spcBef>
              <a:spcAft>
                <a:spcPts val="0"/>
              </a:spcAft>
              <a:buClr>
                <a:srgbClr val="888888"/>
              </a:buClr>
              <a:buSzPts val="1600"/>
              <a:buNone/>
              <a:defRPr>
                <a:solidFill>
                  <a:srgbClr val="888888"/>
                </a:solidFill>
              </a:defRPr>
            </a:lvl9pPr>
          </a:lstStyle>
          <a:p/>
        </p:txBody>
      </p:sp>
      <p:sp>
        <p:nvSpPr>
          <p:cNvPr id="199" name="Google Shape;199;g37c8be59b3f_0_1009"/>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00" name="Google Shape;200;g37c8be59b3f_0_1009"/>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01" name="Google Shape;201;g37c8be59b3f_0_1009"/>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2" name="Shape 202"/>
        <p:cNvGrpSpPr/>
        <p:nvPr/>
      </p:nvGrpSpPr>
      <p:grpSpPr>
        <a:xfrm>
          <a:off x="0" y="0"/>
          <a:ext cx="0" cy="0"/>
          <a:chOff x="0" y="0"/>
          <a:chExt cx="0" cy="0"/>
        </a:xfrm>
      </p:grpSpPr>
      <p:sp>
        <p:nvSpPr>
          <p:cNvPr id="203" name="Google Shape;203;g37c8be59b3f_0_1015"/>
          <p:cNvSpPr txBox="1"/>
          <p:nvPr>
            <p:ph type="title"/>
          </p:nvPr>
        </p:nvSpPr>
        <p:spPr>
          <a:xfrm>
            <a:off x="390955" y="186938"/>
            <a:ext cx="7037100" cy="777900"/>
          </a:xfrm>
          <a:prstGeom prst="rect">
            <a:avLst/>
          </a:prstGeom>
          <a:noFill/>
          <a:ln>
            <a:noFill/>
          </a:ln>
        </p:spPr>
        <p:txBody>
          <a:bodyPr anchorCtr="0" anchor="ctr" bIns="36425" lIns="72850" spcFirstLastPara="1" rIns="72850" wrap="square" tIns="36425">
            <a:normAutofit/>
          </a:bodyPr>
          <a:lstStyle>
            <a:lvl1pPr lvl="0" algn="ctr">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04" name="Google Shape;204;g37c8be59b3f_0_1015"/>
          <p:cNvSpPr txBox="1"/>
          <p:nvPr>
            <p:ph idx="1" type="body"/>
          </p:nvPr>
        </p:nvSpPr>
        <p:spPr>
          <a:xfrm>
            <a:off x="390955" y="1089212"/>
            <a:ext cx="7037100" cy="3080700"/>
          </a:xfrm>
          <a:prstGeom prst="rect">
            <a:avLst/>
          </a:prstGeom>
          <a:noFill/>
          <a:ln>
            <a:noFill/>
          </a:ln>
        </p:spPr>
        <p:txBody>
          <a:bodyPr anchorCtr="0" anchor="t" bIns="36425" lIns="72850" spcFirstLastPara="1" rIns="72850" wrap="square" tIns="36425">
            <a:normAutofit/>
          </a:bodyPr>
          <a:lstStyle>
            <a:lvl1pPr indent="-317500" lvl="0" marL="457200" algn="l">
              <a:spcBef>
                <a:spcPts val="300"/>
              </a:spcBef>
              <a:spcAft>
                <a:spcPts val="0"/>
              </a:spcAft>
              <a:buClr>
                <a:schemeClr val="dk1"/>
              </a:buClr>
              <a:buSzPts val="1400"/>
              <a:buChar char="•"/>
              <a:defRPr/>
            </a:lvl1pPr>
            <a:lvl2pPr indent="-317500" lvl="1" marL="914400" algn="l">
              <a:spcBef>
                <a:spcPts val="300"/>
              </a:spcBef>
              <a:spcAft>
                <a:spcPts val="0"/>
              </a:spcAft>
              <a:buClr>
                <a:schemeClr val="dk1"/>
              </a:buClr>
              <a:buSzPts val="1400"/>
              <a:buChar char="–"/>
              <a:defRPr/>
            </a:lvl2pPr>
            <a:lvl3pPr indent="-317500" lvl="2" marL="1371600" algn="l">
              <a:spcBef>
                <a:spcPts val="300"/>
              </a:spcBef>
              <a:spcAft>
                <a:spcPts val="0"/>
              </a:spcAft>
              <a:buClr>
                <a:schemeClr val="dk1"/>
              </a:buClr>
              <a:buSzPts val="1400"/>
              <a:buChar char="•"/>
              <a:defRPr/>
            </a:lvl3pPr>
            <a:lvl4pPr indent="-317500" lvl="3" marL="1828800" algn="l">
              <a:spcBef>
                <a:spcPts val="300"/>
              </a:spcBef>
              <a:spcAft>
                <a:spcPts val="0"/>
              </a:spcAft>
              <a:buClr>
                <a:schemeClr val="dk1"/>
              </a:buClr>
              <a:buSzPts val="1400"/>
              <a:buChar char="–"/>
              <a:defRPr/>
            </a:lvl4pPr>
            <a:lvl5pPr indent="-317500" lvl="4" marL="2286000" algn="l">
              <a:spcBef>
                <a:spcPts val="300"/>
              </a:spcBef>
              <a:spcAft>
                <a:spcPts val="0"/>
              </a:spcAft>
              <a:buClr>
                <a:schemeClr val="dk1"/>
              </a:buClr>
              <a:buSzPts val="1400"/>
              <a:buChar char="»"/>
              <a:defRPr/>
            </a:lvl5pPr>
            <a:lvl6pPr indent="-317500" lvl="5" marL="2743200" algn="l">
              <a:spcBef>
                <a:spcPts val="300"/>
              </a:spcBef>
              <a:spcAft>
                <a:spcPts val="0"/>
              </a:spcAft>
              <a:buClr>
                <a:schemeClr val="dk1"/>
              </a:buClr>
              <a:buSzPts val="1400"/>
              <a:buChar char="•"/>
              <a:defRPr/>
            </a:lvl6pPr>
            <a:lvl7pPr indent="-317500" lvl="6" marL="3200400" algn="l">
              <a:spcBef>
                <a:spcPts val="300"/>
              </a:spcBef>
              <a:spcAft>
                <a:spcPts val="0"/>
              </a:spcAft>
              <a:buClr>
                <a:schemeClr val="dk1"/>
              </a:buClr>
              <a:buSzPts val="1400"/>
              <a:buChar char="•"/>
              <a:defRPr/>
            </a:lvl7pPr>
            <a:lvl8pPr indent="-317500" lvl="7" marL="3657600" algn="l">
              <a:spcBef>
                <a:spcPts val="300"/>
              </a:spcBef>
              <a:spcAft>
                <a:spcPts val="0"/>
              </a:spcAft>
              <a:buClr>
                <a:schemeClr val="dk1"/>
              </a:buClr>
              <a:buSzPts val="1400"/>
              <a:buChar char="•"/>
              <a:defRPr/>
            </a:lvl8pPr>
            <a:lvl9pPr indent="-317500" lvl="8" marL="4114800" algn="l">
              <a:spcBef>
                <a:spcPts val="300"/>
              </a:spcBef>
              <a:spcAft>
                <a:spcPts val="0"/>
              </a:spcAft>
              <a:buClr>
                <a:schemeClr val="dk1"/>
              </a:buClr>
              <a:buSzPts val="1400"/>
              <a:buChar char="•"/>
              <a:defRPr/>
            </a:lvl9pPr>
          </a:lstStyle>
          <a:p/>
        </p:txBody>
      </p:sp>
      <p:sp>
        <p:nvSpPr>
          <p:cNvPr id="205" name="Google Shape;205;g37c8be59b3f_0_1015"/>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06" name="Google Shape;206;g37c8be59b3f_0_1015"/>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07" name="Google Shape;207;g37c8be59b3f_0_1015"/>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08" name="Shape 208"/>
        <p:cNvGrpSpPr/>
        <p:nvPr/>
      </p:nvGrpSpPr>
      <p:grpSpPr>
        <a:xfrm>
          <a:off x="0" y="0"/>
          <a:ext cx="0" cy="0"/>
          <a:chOff x="0" y="0"/>
          <a:chExt cx="0" cy="0"/>
        </a:xfrm>
      </p:grpSpPr>
      <p:sp>
        <p:nvSpPr>
          <p:cNvPr id="209" name="Google Shape;209;g37c8be59b3f_0_1021"/>
          <p:cNvSpPr txBox="1"/>
          <p:nvPr>
            <p:ph type="title"/>
          </p:nvPr>
        </p:nvSpPr>
        <p:spPr>
          <a:xfrm>
            <a:off x="617655" y="2999655"/>
            <a:ext cx="6646200" cy="927000"/>
          </a:xfrm>
          <a:prstGeom prst="rect">
            <a:avLst/>
          </a:prstGeom>
          <a:noFill/>
          <a:ln>
            <a:noFill/>
          </a:ln>
        </p:spPr>
        <p:txBody>
          <a:bodyPr anchorCtr="0" anchor="t" bIns="36425" lIns="72850" spcFirstLastPara="1" rIns="72850" wrap="square" tIns="36425">
            <a:normAutofit/>
          </a:bodyPr>
          <a:lstStyle>
            <a:lvl1pPr lvl="0" algn="l">
              <a:spcBef>
                <a:spcPts val="0"/>
              </a:spcBef>
              <a:spcAft>
                <a:spcPts val="0"/>
              </a:spcAft>
              <a:buClr>
                <a:schemeClr val="dk1"/>
              </a:buClr>
              <a:buSzPts val="3200"/>
              <a:buFont typeface="Calibri"/>
              <a:buNone/>
              <a:defRPr b="1" sz="3200" cap="none"/>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10" name="Google Shape;210;g37c8be59b3f_0_1021"/>
          <p:cNvSpPr txBox="1"/>
          <p:nvPr>
            <p:ph idx="1" type="body"/>
          </p:nvPr>
        </p:nvSpPr>
        <p:spPr>
          <a:xfrm>
            <a:off x="617655" y="1978519"/>
            <a:ext cx="6646200" cy="1021200"/>
          </a:xfrm>
          <a:prstGeom prst="rect">
            <a:avLst/>
          </a:prstGeom>
          <a:noFill/>
          <a:ln>
            <a:noFill/>
          </a:ln>
        </p:spPr>
        <p:txBody>
          <a:bodyPr anchorCtr="0" anchor="b" bIns="36425" lIns="72850" spcFirstLastPara="1" rIns="72850" wrap="square" tIns="36425">
            <a:normAutofit/>
          </a:bodyPr>
          <a:lstStyle>
            <a:lvl1pPr indent="-228600" lvl="0" marL="457200" algn="l">
              <a:spcBef>
                <a:spcPts val="300"/>
              </a:spcBef>
              <a:spcAft>
                <a:spcPts val="0"/>
              </a:spcAft>
              <a:buClr>
                <a:srgbClr val="888888"/>
              </a:buClr>
              <a:buSzPts val="1600"/>
              <a:buNone/>
              <a:defRPr sz="1600">
                <a:solidFill>
                  <a:srgbClr val="888888"/>
                </a:solidFill>
              </a:defRPr>
            </a:lvl1pPr>
            <a:lvl2pPr indent="-228600" lvl="1" marL="914400" algn="l">
              <a:spcBef>
                <a:spcPts val="300"/>
              </a:spcBef>
              <a:spcAft>
                <a:spcPts val="0"/>
              </a:spcAft>
              <a:buClr>
                <a:srgbClr val="888888"/>
              </a:buClr>
              <a:buSzPts val="1400"/>
              <a:buNone/>
              <a:defRPr sz="1400">
                <a:solidFill>
                  <a:srgbClr val="888888"/>
                </a:solidFill>
              </a:defRPr>
            </a:lvl2pPr>
            <a:lvl3pPr indent="-228600" lvl="2" marL="1371600" algn="l">
              <a:spcBef>
                <a:spcPts val="300"/>
              </a:spcBef>
              <a:spcAft>
                <a:spcPts val="0"/>
              </a:spcAft>
              <a:buClr>
                <a:srgbClr val="888888"/>
              </a:buClr>
              <a:buSzPts val="1300"/>
              <a:buNone/>
              <a:defRPr sz="1300">
                <a:solidFill>
                  <a:srgbClr val="888888"/>
                </a:solidFill>
              </a:defRPr>
            </a:lvl3pPr>
            <a:lvl4pPr indent="-228600" lvl="3" marL="1828800" algn="l">
              <a:spcBef>
                <a:spcPts val="200"/>
              </a:spcBef>
              <a:spcAft>
                <a:spcPts val="0"/>
              </a:spcAft>
              <a:buClr>
                <a:srgbClr val="888888"/>
              </a:buClr>
              <a:buSzPts val="1100"/>
              <a:buNone/>
              <a:defRPr sz="1100">
                <a:solidFill>
                  <a:srgbClr val="888888"/>
                </a:solidFill>
              </a:defRPr>
            </a:lvl4pPr>
            <a:lvl5pPr indent="-228600" lvl="4" marL="2286000" algn="l">
              <a:spcBef>
                <a:spcPts val="200"/>
              </a:spcBef>
              <a:spcAft>
                <a:spcPts val="0"/>
              </a:spcAft>
              <a:buClr>
                <a:srgbClr val="888888"/>
              </a:buClr>
              <a:buSzPts val="1100"/>
              <a:buNone/>
              <a:defRPr sz="1100">
                <a:solidFill>
                  <a:srgbClr val="888888"/>
                </a:solidFill>
              </a:defRPr>
            </a:lvl5pPr>
            <a:lvl6pPr indent="-228600" lvl="5" marL="2743200" algn="l">
              <a:spcBef>
                <a:spcPts val="200"/>
              </a:spcBef>
              <a:spcAft>
                <a:spcPts val="0"/>
              </a:spcAft>
              <a:buClr>
                <a:srgbClr val="888888"/>
              </a:buClr>
              <a:buSzPts val="1100"/>
              <a:buNone/>
              <a:defRPr sz="1100">
                <a:solidFill>
                  <a:srgbClr val="888888"/>
                </a:solidFill>
              </a:defRPr>
            </a:lvl6pPr>
            <a:lvl7pPr indent="-228600" lvl="6" marL="3200400" algn="l">
              <a:spcBef>
                <a:spcPts val="200"/>
              </a:spcBef>
              <a:spcAft>
                <a:spcPts val="0"/>
              </a:spcAft>
              <a:buClr>
                <a:srgbClr val="888888"/>
              </a:buClr>
              <a:buSzPts val="1100"/>
              <a:buNone/>
              <a:defRPr sz="1100">
                <a:solidFill>
                  <a:srgbClr val="888888"/>
                </a:solidFill>
              </a:defRPr>
            </a:lvl7pPr>
            <a:lvl8pPr indent="-228600" lvl="7" marL="3657600" algn="l">
              <a:spcBef>
                <a:spcPts val="200"/>
              </a:spcBef>
              <a:spcAft>
                <a:spcPts val="0"/>
              </a:spcAft>
              <a:buClr>
                <a:srgbClr val="888888"/>
              </a:buClr>
              <a:buSzPts val="1100"/>
              <a:buNone/>
              <a:defRPr sz="1100">
                <a:solidFill>
                  <a:srgbClr val="888888"/>
                </a:solidFill>
              </a:defRPr>
            </a:lvl8pPr>
            <a:lvl9pPr indent="-228600" lvl="8" marL="4114800" algn="l">
              <a:spcBef>
                <a:spcPts val="200"/>
              </a:spcBef>
              <a:spcAft>
                <a:spcPts val="0"/>
              </a:spcAft>
              <a:buClr>
                <a:srgbClr val="888888"/>
              </a:buClr>
              <a:buSzPts val="1100"/>
              <a:buNone/>
              <a:defRPr sz="1100">
                <a:solidFill>
                  <a:srgbClr val="888888"/>
                </a:solidFill>
              </a:defRPr>
            </a:lvl9pPr>
          </a:lstStyle>
          <a:p/>
        </p:txBody>
      </p:sp>
      <p:sp>
        <p:nvSpPr>
          <p:cNvPr id="211" name="Google Shape;211;g37c8be59b3f_0_1021"/>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12" name="Google Shape;212;g37c8be59b3f_0_1021"/>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13" name="Google Shape;213;g37c8be59b3f_0_1021"/>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14" name="Shape 214"/>
        <p:cNvGrpSpPr/>
        <p:nvPr/>
      </p:nvGrpSpPr>
      <p:grpSpPr>
        <a:xfrm>
          <a:off x="0" y="0"/>
          <a:ext cx="0" cy="0"/>
          <a:chOff x="0" y="0"/>
          <a:chExt cx="0" cy="0"/>
        </a:xfrm>
      </p:grpSpPr>
      <p:sp>
        <p:nvSpPr>
          <p:cNvPr id="215" name="Google Shape;215;g37c8be59b3f_0_1027"/>
          <p:cNvSpPr txBox="1"/>
          <p:nvPr>
            <p:ph type="title"/>
          </p:nvPr>
        </p:nvSpPr>
        <p:spPr>
          <a:xfrm>
            <a:off x="390955" y="186938"/>
            <a:ext cx="7037100" cy="777900"/>
          </a:xfrm>
          <a:prstGeom prst="rect">
            <a:avLst/>
          </a:prstGeom>
          <a:noFill/>
          <a:ln>
            <a:noFill/>
          </a:ln>
        </p:spPr>
        <p:txBody>
          <a:bodyPr anchorCtr="0" anchor="ctr" bIns="36425" lIns="72850" spcFirstLastPara="1" rIns="72850" wrap="square" tIns="36425">
            <a:normAutofit/>
          </a:bodyPr>
          <a:lstStyle>
            <a:lvl1pPr lvl="0" algn="ctr">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16" name="Google Shape;216;g37c8be59b3f_0_1027"/>
          <p:cNvSpPr txBox="1"/>
          <p:nvPr>
            <p:ph idx="1" type="body"/>
          </p:nvPr>
        </p:nvSpPr>
        <p:spPr>
          <a:xfrm>
            <a:off x="390955" y="1089212"/>
            <a:ext cx="3453300" cy="3080700"/>
          </a:xfrm>
          <a:prstGeom prst="rect">
            <a:avLst/>
          </a:prstGeom>
          <a:noFill/>
          <a:ln>
            <a:noFill/>
          </a:ln>
        </p:spPr>
        <p:txBody>
          <a:bodyPr anchorCtr="0" anchor="t" bIns="36425" lIns="72850" spcFirstLastPara="1" rIns="72850" wrap="square" tIns="36425">
            <a:normAutofit/>
          </a:bodyPr>
          <a:lstStyle>
            <a:lvl1pPr indent="-368300" lvl="0" marL="457200" algn="l">
              <a:spcBef>
                <a:spcPts val="400"/>
              </a:spcBef>
              <a:spcAft>
                <a:spcPts val="0"/>
              </a:spcAft>
              <a:buClr>
                <a:schemeClr val="dk1"/>
              </a:buClr>
              <a:buSzPts val="2200"/>
              <a:buChar char="•"/>
              <a:defRPr sz="2200"/>
            </a:lvl1pPr>
            <a:lvl2pPr indent="-349250" lvl="1" marL="914400" algn="l">
              <a:spcBef>
                <a:spcPts val="400"/>
              </a:spcBef>
              <a:spcAft>
                <a:spcPts val="0"/>
              </a:spcAft>
              <a:buClr>
                <a:schemeClr val="dk1"/>
              </a:buClr>
              <a:buSzPts val="1900"/>
              <a:buChar char="–"/>
              <a:defRPr sz="1900"/>
            </a:lvl2pPr>
            <a:lvl3pPr indent="-330200" lvl="2" marL="1371600" algn="l">
              <a:spcBef>
                <a:spcPts val="300"/>
              </a:spcBef>
              <a:spcAft>
                <a:spcPts val="0"/>
              </a:spcAft>
              <a:buClr>
                <a:schemeClr val="dk1"/>
              </a:buClr>
              <a:buSzPts val="1600"/>
              <a:buChar char="•"/>
              <a:defRPr sz="1600"/>
            </a:lvl3pPr>
            <a:lvl4pPr indent="-317500" lvl="3" marL="1828800" algn="l">
              <a:spcBef>
                <a:spcPts val="300"/>
              </a:spcBef>
              <a:spcAft>
                <a:spcPts val="0"/>
              </a:spcAft>
              <a:buClr>
                <a:schemeClr val="dk1"/>
              </a:buClr>
              <a:buSzPts val="1400"/>
              <a:buChar char="–"/>
              <a:defRPr sz="1400"/>
            </a:lvl4pPr>
            <a:lvl5pPr indent="-317500" lvl="4" marL="2286000" algn="l">
              <a:spcBef>
                <a:spcPts val="300"/>
              </a:spcBef>
              <a:spcAft>
                <a:spcPts val="0"/>
              </a:spcAft>
              <a:buClr>
                <a:schemeClr val="dk1"/>
              </a:buClr>
              <a:buSzPts val="1400"/>
              <a:buChar char="»"/>
              <a:defRPr sz="1400"/>
            </a:lvl5pPr>
            <a:lvl6pPr indent="-317500" lvl="5" marL="2743200" algn="l">
              <a:spcBef>
                <a:spcPts val="300"/>
              </a:spcBef>
              <a:spcAft>
                <a:spcPts val="0"/>
              </a:spcAft>
              <a:buClr>
                <a:schemeClr val="dk1"/>
              </a:buClr>
              <a:buSzPts val="1400"/>
              <a:buChar char="•"/>
              <a:defRPr sz="1400"/>
            </a:lvl6pPr>
            <a:lvl7pPr indent="-317500" lvl="6" marL="3200400" algn="l">
              <a:spcBef>
                <a:spcPts val="300"/>
              </a:spcBef>
              <a:spcAft>
                <a:spcPts val="0"/>
              </a:spcAft>
              <a:buClr>
                <a:schemeClr val="dk1"/>
              </a:buClr>
              <a:buSzPts val="1400"/>
              <a:buChar char="•"/>
              <a:defRPr sz="1400"/>
            </a:lvl7pPr>
            <a:lvl8pPr indent="-317500" lvl="7" marL="3657600" algn="l">
              <a:spcBef>
                <a:spcPts val="300"/>
              </a:spcBef>
              <a:spcAft>
                <a:spcPts val="0"/>
              </a:spcAft>
              <a:buClr>
                <a:schemeClr val="dk1"/>
              </a:buClr>
              <a:buSzPts val="1400"/>
              <a:buChar char="•"/>
              <a:defRPr sz="1400"/>
            </a:lvl8pPr>
            <a:lvl9pPr indent="-317500" lvl="8" marL="4114800" algn="l">
              <a:spcBef>
                <a:spcPts val="300"/>
              </a:spcBef>
              <a:spcAft>
                <a:spcPts val="0"/>
              </a:spcAft>
              <a:buClr>
                <a:schemeClr val="dk1"/>
              </a:buClr>
              <a:buSzPts val="1400"/>
              <a:buChar char="•"/>
              <a:defRPr sz="1400"/>
            </a:lvl9pPr>
          </a:lstStyle>
          <a:p/>
        </p:txBody>
      </p:sp>
      <p:sp>
        <p:nvSpPr>
          <p:cNvPr id="217" name="Google Shape;217;g37c8be59b3f_0_1027"/>
          <p:cNvSpPr txBox="1"/>
          <p:nvPr>
            <p:ph idx="2" type="body"/>
          </p:nvPr>
        </p:nvSpPr>
        <p:spPr>
          <a:xfrm>
            <a:off x="3974708" y="1089212"/>
            <a:ext cx="3453300" cy="3080700"/>
          </a:xfrm>
          <a:prstGeom prst="rect">
            <a:avLst/>
          </a:prstGeom>
          <a:noFill/>
          <a:ln>
            <a:noFill/>
          </a:ln>
        </p:spPr>
        <p:txBody>
          <a:bodyPr anchorCtr="0" anchor="t" bIns="36425" lIns="72850" spcFirstLastPara="1" rIns="72850" wrap="square" tIns="36425">
            <a:normAutofit/>
          </a:bodyPr>
          <a:lstStyle>
            <a:lvl1pPr indent="-368300" lvl="0" marL="457200" algn="l">
              <a:spcBef>
                <a:spcPts val="400"/>
              </a:spcBef>
              <a:spcAft>
                <a:spcPts val="0"/>
              </a:spcAft>
              <a:buClr>
                <a:schemeClr val="dk1"/>
              </a:buClr>
              <a:buSzPts val="2200"/>
              <a:buChar char="•"/>
              <a:defRPr sz="2200"/>
            </a:lvl1pPr>
            <a:lvl2pPr indent="-349250" lvl="1" marL="914400" algn="l">
              <a:spcBef>
                <a:spcPts val="400"/>
              </a:spcBef>
              <a:spcAft>
                <a:spcPts val="0"/>
              </a:spcAft>
              <a:buClr>
                <a:schemeClr val="dk1"/>
              </a:buClr>
              <a:buSzPts val="1900"/>
              <a:buChar char="–"/>
              <a:defRPr sz="1900"/>
            </a:lvl2pPr>
            <a:lvl3pPr indent="-330200" lvl="2" marL="1371600" algn="l">
              <a:spcBef>
                <a:spcPts val="300"/>
              </a:spcBef>
              <a:spcAft>
                <a:spcPts val="0"/>
              </a:spcAft>
              <a:buClr>
                <a:schemeClr val="dk1"/>
              </a:buClr>
              <a:buSzPts val="1600"/>
              <a:buChar char="•"/>
              <a:defRPr sz="1600"/>
            </a:lvl3pPr>
            <a:lvl4pPr indent="-317500" lvl="3" marL="1828800" algn="l">
              <a:spcBef>
                <a:spcPts val="300"/>
              </a:spcBef>
              <a:spcAft>
                <a:spcPts val="0"/>
              </a:spcAft>
              <a:buClr>
                <a:schemeClr val="dk1"/>
              </a:buClr>
              <a:buSzPts val="1400"/>
              <a:buChar char="–"/>
              <a:defRPr sz="1400"/>
            </a:lvl4pPr>
            <a:lvl5pPr indent="-317500" lvl="4" marL="2286000" algn="l">
              <a:spcBef>
                <a:spcPts val="300"/>
              </a:spcBef>
              <a:spcAft>
                <a:spcPts val="0"/>
              </a:spcAft>
              <a:buClr>
                <a:schemeClr val="dk1"/>
              </a:buClr>
              <a:buSzPts val="1400"/>
              <a:buChar char="»"/>
              <a:defRPr sz="1400"/>
            </a:lvl5pPr>
            <a:lvl6pPr indent="-317500" lvl="5" marL="2743200" algn="l">
              <a:spcBef>
                <a:spcPts val="300"/>
              </a:spcBef>
              <a:spcAft>
                <a:spcPts val="0"/>
              </a:spcAft>
              <a:buClr>
                <a:schemeClr val="dk1"/>
              </a:buClr>
              <a:buSzPts val="1400"/>
              <a:buChar char="•"/>
              <a:defRPr sz="1400"/>
            </a:lvl6pPr>
            <a:lvl7pPr indent="-317500" lvl="6" marL="3200400" algn="l">
              <a:spcBef>
                <a:spcPts val="300"/>
              </a:spcBef>
              <a:spcAft>
                <a:spcPts val="0"/>
              </a:spcAft>
              <a:buClr>
                <a:schemeClr val="dk1"/>
              </a:buClr>
              <a:buSzPts val="1400"/>
              <a:buChar char="•"/>
              <a:defRPr sz="1400"/>
            </a:lvl7pPr>
            <a:lvl8pPr indent="-317500" lvl="7" marL="3657600" algn="l">
              <a:spcBef>
                <a:spcPts val="300"/>
              </a:spcBef>
              <a:spcAft>
                <a:spcPts val="0"/>
              </a:spcAft>
              <a:buClr>
                <a:schemeClr val="dk1"/>
              </a:buClr>
              <a:buSzPts val="1400"/>
              <a:buChar char="•"/>
              <a:defRPr sz="1400"/>
            </a:lvl8pPr>
            <a:lvl9pPr indent="-317500" lvl="8" marL="4114800" algn="l">
              <a:spcBef>
                <a:spcPts val="300"/>
              </a:spcBef>
              <a:spcAft>
                <a:spcPts val="0"/>
              </a:spcAft>
              <a:buClr>
                <a:schemeClr val="dk1"/>
              </a:buClr>
              <a:buSzPts val="1400"/>
              <a:buChar char="•"/>
              <a:defRPr sz="1400"/>
            </a:lvl9pPr>
          </a:lstStyle>
          <a:p/>
        </p:txBody>
      </p:sp>
      <p:sp>
        <p:nvSpPr>
          <p:cNvPr id="218" name="Google Shape;218;g37c8be59b3f_0_1027"/>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19" name="Google Shape;219;g37c8be59b3f_0_1027"/>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20" name="Google Shape;220;g37c8be59b3f_0_1027"/>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21" name="Shape 221"/>
        <p:cNvGrpSpPr/>
        <p:nvPr/>
      </p:nvGrpSpPr>
      <p:grpSpPr>
        <a:xfrm>
          <a:off x="0" y="0"/>
          <a:ext cx="0" cy="0"/>
          <a:chOff x="0" y="0"/>
          <a:chExt cx="0" cy="0"/>
        </a:xfrm>
      </p:grpSpPr>
      <p:sp>
        <p:nvSpPr>
          <p:cNvPr id="222" name="Google Shape;222;g37c8be59b3f_0_1034"/>
          <p:cNvSpPr txBox="1"/>
          <p:nvPr>
            <p:ph type="title"/>
          </p:nvPr>
        </p:nvSpPr>
        <p:spPr>
          <a:xfrm>
            <a:off x="390955" y="186938"/>
            <a:ext cx="7037100" cy="777900"/>
          </a:xfrm>
          <a:prstGeom prst="rect">
            <a:avLst/>
          </a:prstGeom>
          <a:noFill/>
          <a:ln>
            <a:noFill/>
          </a:ln>
        </p:spPr>
        <p:txBody>
          <a:bodyPr anchorCtr="0" anchor="ctr" bIns="36425" lIns="72850" spcFirstLastPara="1" rIns="72850" wrap="square" tIns="36425">
            <a:normAutofit/>
          </a:bodyPr>
          <a:lstStyle>
            <a:lvl1pPr lvl="0" algn="ctr">
              <a:spcBef>
                <a:spcPts val="0"/>
              </a:spcBef>
              <a:spcAft>
                <a:spcPts val="0"/>
              </a:spcAft>
              <a:buClr>
                <a:schemeClr val="dk1"/>
              </a:buClr>
              <a:buSzPts val="3500"/>
              <a:buFont typeface="Calibri"/>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23" name="Google Shape;223;g37c8be59b3f_0_1034"/>
          <p:cNvSpPr txBox="1"/>
          <p:nvPr>
            <p:ph idx="1" type="body"/>
          </p:nvPr>
        </p:nvSpPr>
        <p:spPr>
          <a:xfrm>
            <a:off x="390955" y="1044909"/>
            <a:ext cx="3454800" cy="435600"/>
          </a:xfrm>
          <a:prstGeom prst="rect">
            <a:avLst/>
          </a:prstGeom>
          <a:noFill/>
          <a:ln>
            <a:noFill/>
          </a:ln>
        </p:spPr>
        <p:txBody>
          <a:bodyPr anchorCtr="0" anchor="b" bIns="36425" lIns="72850" spcFirstLastPara="1" rIns="72850" wrap="square" tIns="36425">
            <a:normAutofit/>
          </a:bodyPr>
          <a:lstStyle>
            <a:lvl1pPr indent="-228600" lvl="0" marL="457200" algn="l">
              <a:spcBef>
                <a:spcPts val="400"/>
              </a:spcBef>
              <a:spcAft>
                <a:spcPts val="0"/>
              </a:spcAft>
              <a:buClr>
                <a:schemeClr val="dk1"/>
              </a:buClr>
              <a:buSzPts val="1900"/>
              <a:buNone/>
              <a:defRPr b="1" sz="1900"/>
            </a:lvl1pPr>
            <a:lvl2pPr indent="-228600" lvl="1" marL="914400" algn="l">
              <a:spcBef>
                <a:spcPts val="300"/>
              </a:spcBef>
              <a:spcAft>
                <a:spcPts val="0"/>
              </a:spcAft>
              <a:buClr>
                <a:schemeClr val="dk1"/>
              </a:buClr>
              <a:buSzPts val="1600"/>
              <a:buNone/>
              <a:defRPr b="1" sz="1600"/>
            </a:lvl2pPr>
            <a:lvl3pPr indent="-228600" lvl="2" marL="1371600" algn="l">
              <a:spcBef>
                <a:spcPts val="300"/>
              </a:spcBef>
              <a:spcAft>
                <a:spcPts val="0"/>
              </a:spcAft>
              <a:buClr>
                <a:schemeClr val="dk1"/>
              </a:buClr>
              <a:buSzPts val="1400"/>
              <a:buNone/>
              <a:defRPr b="1" sz="1400"/>
            </a:lvl3pPr>
            <a:lvl4pPr indent="-228600" lvl="3" marL="1828800" algn="l">
              <a:spcBef>
                <a:spcPts val="300"/>
              </a:spcBef>
              <a:spcAft>
                <a:spcPts val="0"/>
              </a:spcAft>
              <a:buClr>
                <a:schemeClr val="dk1"/>
              </a:buClr>
              <a:buSzPts val="1300"/>
              <a:buNone/>
              <a:defRPr b="1" sz="1300"/>
            </a:lvl4pPr>
            <a:lvl5pPr indent="-228600" lvl="4" marL="2286000" algn="l">
              <a:spcBef>
                <a:spcPts val="300"/>
              </a:spcBef>
              <a:spcAft>
                <a:spcPts val="0"/>
              </a:spcAft>
              <a:buClr>
                <a:schemeClr val="dk1"/>
              </a:buClr>
              <a:buSzPts val="1300"/>
              <a:buNone/>
              <a:defRPr b="1" sz="1300"/>
            </a:lvl5pPr>
            <a:lvl6pPr indent="-228600" lvl="5" marL="2743200" algn="l">
              <a:spcBef>
                <a:spcPts val="300"/>
              </a:spcBef>
              <a:spcAft>
                <a:spcPts val="0"/>
              </a:spcAft>
              <a:buClr>
                <a:schemeClr val="dk1"/>
              </a:buClr>
              <a:buSzPts val="1300"/>
              <a:buNone/>
              <a:defRPr b="1" sz="1300"/>
            </a:lvl6pPr>
            <a:lvl7pPr indent="-228600" lvl="6" marL="3200400" algn="l">
              <a:spcBef>
                <a:spcPts val="300"/>
              </a:spcBef>
              <a:spcAft>
                <a:spcPts val="0"/>
              </a:spcAft>
              <a:buClr>
                <a:schemeClr val="dk1"/>
              </a:buClr>
              <a:buSzPts val="1300"/>
              <a:buNone/>
              <a:defRPr b="1" sz="1300"/>
            </a:lvl7pPr>
            <a:lvl8pPr indent="-228600" lvl="7" marL="3657600" algn="l">
              <a:spcBef>
                <a:spcPts val="300"/>
              </a:spcBef>
              <a:spcAft>
                <a:spcPts val="0"/>
              </a:spcAft>
              <a:buClr>
                <a:schemeClr val="dk1"/>
              </a:buClr>
              <a:buSzPts val="1300"/>
              <a:buNone/>
              <a:defRPr b="1" sz="1300"/>
            </a:lvl8pPr>
            <a:lvl9pPr indent="-228600" lvl="8" marL="4114800" algn="l">
              <a:spcBef>
                <a:spcPts val="300"/>
              </a:spcBef>
              <a:spcAft>
                <a:spcPts val="0"/>
              </a:spcAft>
              <a:buClr>
                <a:schemeClr val="dk1"/>
              </a:buClr>
              <a:buSzPts val="1300"/>
              <a:buNone/>
              <a:defRPr b="1" sz="1300"/>
            </a:lvl9pPr>
          </a:lstStyle>
          <a:p/>
        </p:txBody>
      </p:sp>
      <p:sp>
        <p:nvSpPr>
          <p:cNvPr id="224" name="Google Shape;224;g37c8be59b3f_0_1034"/>
          <p:cNvSpPr txBox="1"/>
          <p:nvPr>
            <p:ph idx="2" type="body"/>
          </p:nvPr>
        </p:nvSpPr>
        <p:spPr>
          <a:xfrm>
            <a:off x="390955" y="1480377"/>
            <a:ext cx="3454800" cy="2689500"/>
          </a:xfrm>
          <a:prstGeom prst="rect">
            <a:avLst/>
          </a:prstGeom>
          <a:noFill/>
          <a:ln>
            <a:noFill/>
          </a:ln>
        </p:spPr>
        <p:txBody>
          <a:bodyPr anchorCtr="0" anchor="t" bIns="36425" lIns="72850" spcFirstLastPara="1" rIns="72850" wrap="square" tIns="36425">
            <a:normAutofit/>
          </a:bodyPr>
          <a:lstStyle>
            <a:lvl1pPr indent="-349250" lvl="0" marL="457200" algn="l">
              <a:spcBef>
                <a:spcPts val="400"/>
              </a:spcBef>
              <a:spcAft>
                <a:spcPts val="0"/>
              </a:spcAft>
              <a:buClr>
                <a:schemeClr val="dk1"/>
              </a:buClr>
              <a:buSzPts val="1900"/>
              <a:buChar char="•"/>
              <a:defRPr sz="1900"/>
            </a:lvl1pPr>
            <a:lvl2pPr indent="-330200" lvl="1" marL="914400" algn="l">
              <a:spcBef>
                <a:spcPts val="300"/>
              </a:spcBef>
              <a:spcAft>
                <a:spcPts val="0"/>
              </a:spcAft>
              <a:buClr>
                <a:schemeClr val="dk1"/>
              </a:buClr>
              <a:buSzPts val="1600"/>
              <a:buChar char="–"/>
              <a:defRPr sz="1600"/>
            </a:lvl2pPr>
            <a:lvl3pPr indent="-317500" lvl="2" marL="1371600" algn="l">
              <a:spcBef>
                <a:spcPts val="300"/>
              </a:spcBef>
              <a:spcAft>
                <a:spcPts val="0"/>
              </a:spcAft>
              <a:buClr>
                <a:schemeClr val="dk1"/>
              </a:buClr>
              <a:buSzPts val="1400"/>
              <a:buChar char="•"/>
              <a:defRPr sz="1400"/>
            </a:lvl3pPr>
            <a:lvl4pPr indent="-311150" lvl="3" marL="1828800" algn="l">
              <a:spcBef>
                <a:spcPts val="300"/>
              </a:spcBef>
              <a:spcAft>
                <a:spcPts val="0"/>
              </a:spcAft>
              <a:buClr>
                <a:schemeClr val="dk1"/>
              </a:buClr>
              <a:buSzPts val="1300"/>
              <a:buChar char="–"/>
              <a:defRPr sz="1300"/>
            </a:lvl4pPr>
            <a:lvl5pPr indent="-311150" lvl="4" marL="2286000" algn="l">
              <a:spcBef>
                <a:spcPts val="300"/>
              </a:spcBef>
              <a:spcAft>
                <a:spcPts val="0"/>
              </a:spcAft>
              <a:buClr>
                <a:schemeClr val="dk1"/>
              </a:buClr>
              <a:buSzPts val="1300"/>
              <a:buChar char="»"/>
              <a:defRPr sz="1300"/>
            </a:lvl5pPr>
            <a:lvl6pPr indent="-311150" lvl="5" marL="2743200" algn="l">
              <a:spcBef>
                <a:spcPts val="300"/>
              </a:spcBef>
              <a:spcAft>
                <a:spcPts val="0"/>
              </a:spcAft>
              <a:buClr>
                <a:schemeClr val="dk1"/>
              </a:buClr>
              <a:buSzPts val="1300"/>
              <a:buChar char="•"/>
              <a:defRPr sz="1300"/>
            </a:lvl6pPr>
            <a:lvl7pPr indent="-311150" lvl="6" marL="3200400" algn="l">
              <a:spcBef>
                <a:spcPts val="300"/>
              </a:spcBef>
              <a:spcAft>
                <a:spcPts val="0"/>
              </a:spcAft>
              <a:buClr>
                <a:schemeClr val="dk1"/>
              </a:buClr>
              <a:buSzPts val="1300"/>
              <a:buChar char="•"/>
              <a:defRPr sz="1300"/>
            </a:lvl7pPr>
            <a:lvl8pPr indent="-311150" lvl="7" marL="3657600" algn="l">
              <a:spcBef>
                <a:spcPts val="300"/>
              </a:spcBef>
              <a:spcAft>
                <a:spcPts val="0"/>
              </a:spcAft>
              <a:buClr>
                <a:schemeClr val="dk1"/>
              </a:buClr>
              <a:buSzPts val="1300"/>
              <a:buChar char="•"/>
              <a:defRPr sz="1300"/>
            </a:lvl8pPr>
            <a:lvl9pPr indent="-311150" lvl="8" marL="4114800" algn="l">
              <a:spcBef>
                <a:spcPts val="300"/>
              </a:spcBef>
              <a:spcAft>
                <a:spcPts val="0"/>
              </a:spcAft>
              <a:buClr>
                <a:schemeClr val="dk1"/>
              </a:buClr>
              <a:buSzPts val="1300"/>
              <a:buChar char="•"/>
              <a:defRPr sz="1300"/>
            </a:lvl9pPr>
          </a:lstStyle>
          <a:p/>
        </p:txBody>
      </p:sp>
      <p:sp>
        <p:nvSpPr>
          <p:cNvPr id="225" name="Google Shape;225;g37c8be59b3f_0_1034"/>
          <p:cNvSpPr txBox="1"/>
          <p:nvPr>
            <p:ph idx="3" type="body"/>
          </p:nvPr>
        </p:nvSpPr>
        <p:spPr>
          <a:xfrm>
            <a:off x="3971993" y="1044909"/>
            <a:ext cx="3456300" cy="435600"/>
          </a:xfrm>
          <a:prstGeom prst="rect">
            <a:avLst/>
          </a:prstGeom>
          <a:noFill/>
          <a:ln>
            <a:noFill/>
          </a:ln>
        </p:spPr>
        <p:txBody>
          <a:bodyPr anchorCtr="0" anchor="b" bIns="36425" lIns="72850" spcFirstLastPara="1" rIns="72850" wrap="square" tIns="36425">
            <a:normAutofit/>
          </a:bodyPr>
          <a:lstStyle>
            <a:lvl1pPr indent="-228600" lvl="0" marL="457200" algn="l">
              <a:spcBef>
                <a:spcPts val="400"/>
              </a:spcBef>
              <a:spcAft>
                <a:spcPts val="0"/>
              </a:spcAft>
              <a:buClr>
                <a:schemeClr val="dk1"/>
              </a:buClr>
              <a:buSzPts val="1900"/>
              <a:buNone/>
              <a:defRPr b="1" sz="1900"/>
            </a:lvl1pPr>
            <a:lvl2pPr indent="-228600" lvl="1" marL="914400" algn="l">
              <a:spcBef>
                <a:spcPts val="300"/>
              </a:spcBef>
              <a:spcAft>
                <a:spcPts val="0"/>
              </a:spcAft>
              <a:buClr>
                <a:schemeClr val="dk1"/>
              </a:buClr>
              <a:buSzPts val="1600"/>
              <a:buNone/>
              <a:defRPr b="1" sz="1600"/>
            </a:lvl2pPr>
            <a:lvl3pPr indent="-228600" lvl="2" marL="1371600" algn="l">
              <a:spcBef>
                <a:spcPts val="300"/>
              </a:spcBef>
              <a:spcAft>
                <a:spcPts val="0"/>
              </a:spcAft>
              <a:buClr>
                <a:schemeClr val="dk1"/>
              </a:buClr>
              <a:buSzPts val="1400"/>
              <a:buNone/>
              <a:defRPr b="1" sz="1400"/>
            </a:lvl3pPr>
            <a:lvl4pPr indent="-228600" lvl="3" marL="1828800" algn="l">
              <a:spcBef>
                <a:spcPts val="300"/>
              </a:spcBef>
              <a:spcAft>
                <a:spcPts val="0"/>
              </a:spcAft>
              <a:buClr>
                <a:schemeClr val="dk1"/>
              </a:buClr>
              <a:buSzPts val="1300"/>
              <a:buNone/>
              <a:defRPr b="1" sz="1300"/>
            </a:lvl4pPr>
            <a:lvl5pPr indent="-228600" lvl="4" marL="2286000" algn="l">
              <a:spcBef>
                <a:spcPts val="300"/>
              </a:spcBef>
              <a:spcAft>
                <a:spcPts val="0"/>
              </a:spcAft>
              <a:buClr>
                <a:schemeClr val="dk1"/>
              </a:buClr>
              <a:buSzPts val="1300"/>
              <a:buNone/>
              <a:defRPr b="1" sz="1300"/>
            </a:lvl5pPr>
            <a:lvl6pPr indent="-228600" lvl="5" marL="2743200" algn="l">
              <a:spcBef>
                <a:spcPts val="300"/>
              </a:spcBef>
              <a:spcAft>
                <a:spcPts val="0"/>
              </a:spcAft>
              <a:buClr>
                <a:schemeClr val="dk1"/>
              </a:buClr>
              <a:buSzPts val="1300"/>
              <a:buNone/>
              <a:defRPr b="1" sz="1300"/>
            </a:lvl6pPr>
            <a:lvl7pPr indent="-228600" lvl="6" marL="3200400" algn="l">
              <a:spcBef>
                <a:spcPts val="300"/>
              </a:spcBef>
              <a:spcAft>
                <a:spcPts val="0"/>
              </a:spcAft>
              <a:buClr>
                <a:schemeClr val="dk1"/>
              </a:buClr>
              <a:buSzPts val="1300"/>
              <a:buNone/>
              <a:defRPr b="1" sz="1300"/>
            </a:lvl7pPr>
            <a:lvl8pPr indent="-228600" lvl="7" marL="3657600" algn="l">
              <a:spcBef>
                <a:spcPts val="300"/>
              </a:spcBef>
              <a:spcAft>
                <a:spcPts val="0"/>
              </a:spcAft>
              <a:buClr>
                <a:schemeClr val="dk1"/>
              </a:buClr>
              <a:buSzPts val="1300"/>
              <a:buNone/>
              <a:defRPr b="1" sz="1300"/>
            </a:lvl8pPr>
            <a:lvl9pPr indent="-228600" lvl="8" marL="4114800" algn="l">
              <a:spcBef>
                <a:spcPts val="300"/>
              </a:spcBef>
              <a:spcAft>
                <a:spcPts val="0"/>
              </a:spcAft>
              <a:buClr>
                <a:schemeClr val="dk1"/>
              </a:buClr>
              <a:buSzPts val="1300"/>
              <a:buNone/>
              <a:defRPr b="1" sz="1300"/>
            </a:lvl9pPr>
          </a:lstStyle>
          <a:p/>
        </p:txBody>
      </p:sp>
      <p:sp>
        <p:nvSpPr>
          <p:cNvPr id="226" name="Google Shape;226;g37c8be59b3f_0_1034"/>
          <p:cNvSpPr txBox="1"/>
          <p:nvPr>
            <p:ph idx="4" type="body"/>
          </p:nvPr>
        </p:nvSpPr>
        <p:spPr>
          <a:xfrm>
            <a:off x="3971993" y="1480377"/>
            <a:ext cx="3456300" cy="2689500"/>
          </a:xfrm>
          <a:prstGeom prst="rect">
            <a:avLst/>
          </a:prstGeom>
          <a:noFill/>
          <a:ln>
            <a:noFill/>
          </a:ln>
        </p:spPr>
        <p:txBody>
          <a:bodyPr anchorCtr="0" anchor="t" bIns="36425" lIns="72850" spcFirstLastPara="1" rIns="72850" wrap="square" tIns="36425">
            <a:normAutofit/>
          </a:bodyPr>
          <a:lstStyle>
            <a:lvl1pPr indent="-349250" lvl="0" marL="457200" algn="l">
              <a:spcBef>
                <a:spcPts val="400"/>
              </a:spcBef>
              <a:spcAft>
                <a:spcPts val="0"/>
              </a:spcAft>
              <a:buClr>
                <a:schemeClr val="dk1"/>
              </a:buClr>
              <a:buSzPts val="1900"/>
              <a:buChar char="•"/>
              <a:defRPr sz="1900"/>
            </a:lvl1pPr>
            <a:lvl2pPr indent="-330200" lvl="1" marL="914400" algn="l">
              <a:spcBef>
                <a:spcPts val="300"/>
              </a:spcBef>
              <a:spcAft>
                <a:spcPts val="0"/>
              </a:spcAft>
              <a:buClr>
                <a:schemeClr val="dk1"/>
              </a:buClr>
              <a:buSzPts val="1600"/>
              <a:buChar char="–"/>
              <a:defRPr sz="1600"/>
            </a:lvl2pPr>
            <a:lvl3pPr indent="-317500" lvl="2" marL="1371600" algn="l">
              <a:spcBef>
                <a:spcPts val="300"/>
              </a:spcBef>
              <a:spcAft>
                <a:spcPts val="0"/>
              </a:spcAft>
              <a:buClr>
                <a:schemeClr val="dk1"/>
              </a:buClr>
              <a:buSzPts val="1400"/>
              <a:buChar char="•"/>
              <a:defRPr sz="1400"/>
            </a:lvl3pPr>
            <a:lvl4pPr indent="-311150" lvl="3" marL="1828800" algn="l">
              <a:spcBef>
                <a:spcPts val="300"/>
              </a:spcBef>
              <a:spcAft>
                <a:spcPts val="0"/>
              </a:spcAft>
              <a:buClr>
                <a:schemeClr val="dk1"/>
              </a:buClr>
              <a:buSzPts val="1300"/>
              <a:buChar char="–"/>
              <a:defRPr sz="1300"/>
            </a:lvl4pPr>
            <a:lvl5pPr indent="-311150" lvl="4" marL="2286000" algn="l">
              <a:spcBef>
                <a:spcPts val="300"/>
              </a:spcBef>
              <a:spcAft>
                <a:spcPts val="0"/>
              </a:spcAft>
              <a:buClr>
                <a:schemeClr val="dk1"/>
              </a:buClr>
              <a:buSzPts val="1300"/>
              <a:buChar char="»"/>
              <a:defRPr sz="1300"/>
            </a:lvl5pPr>
            <a:lvl6pPr indent="-311150" lvl="5" marL="2743200" algn="l">
              <a:spcBef>
                <a:spcPts val="300"/>
              </a:spcBef>
              <a:spcAft>
                <a:spcPts val="0"/>
              </a:spcAft>
              <a:buClr>
                <a:schemeClr val="dk1"/>
              </a:buClr>
              <a:buSzPts val="1300"/>
              <a:buChar char="•"/>
              <a:defRPr sz="1300"/>
            </a:lvl6pPr>
            <a:lvl7pPr indent="-311150" lvl="6" marL="3200400" algn="l">
              <a:spcBef>
                <a:spcPts val="300"/>
              </a:spcBef>
              <a:spcAft>
                <a:spcPts val="0"/>
              </a:spcAft>
              <a:buClr>
                <a:schemeClr val="dk1"/>
              </a:buClr>
              <a:buSzPts val="1300"/>
              <a:buChar char="•"/>
              <a:defRPr sz="1300"/>
            </a:lvl7pPr>
            <a:lvl8pPr indent="-311150" lvl="7" marL="3657600" algn="l">
              <a:spcBef>
                <a:spcPts val="300"/>
              </a:spcBef>
              <a:spcAft>
                <a:spcPts val="0"/>
              </a:spcAft>
              <a:buClr>
                <a:schemeClr val="dk1"/>
              </a:buClr>
              <a:buSzPts val="1300"/>
              <a:buChar char="•"/>
              <a:defRPr sz="1300"/>
            </a:lvl8pPr>
            <a:lvl9pPr indent="-311150" lvl="8" marL="4114800" algn="l">
              <a:spcBef>
                <a:spcPts val="300"/>
              </a:spcBef>
              <a:spcAft>
                <a:spcPts val="0"/>
              </a:spcAft>
              <a:buClr>
                <a:schemeClr val="dk1"/>
              </a:buClr>
              <a:buSzPts val="1300"/>
              <a:buChar char="•"/>
              <a:defRPr sz="1300"/>
            </a:lvl9pPr>
          </a:lstStyle>
          <a:p/>
        </p:txBody>
      </p:sp>
      <p:sp>
        <p:nvSpPr>
          <p:cNvPr id="227" name="Google Shape;227;g37c8be59b3f_0_1034"/>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28" name="Google Shape;228;g37c8be59b3f_0_1034"/>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29" name="Google Shape;229;g37c8be59b3f_0_1034"/>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30" name="Shape 230"/>
        <p:cNvGrpSpPr/>
        <p:nvPr/>
      </p:nvGrpSpPr>
      <p:grpSpPr>
        <a:xfrm>
          <a:off x="0" y="0"/>
          <a:ext cx="0" cy="0"/>
          <a:chOff x="0" y="0"/>
          <a:chExt cx="0" cy="0"/>
        </a:xfrm>
      </p:grpSpPr>
      <p:sp>
        <p:nvSpPr>
          <p:cNvPr id="231" name="Google Shape;231;g37c8be59b3f_0_1043"/>
          <p:cNvSpPr txBox="1"/>
          <p:nvPr>
            <p:ph type="title"/>
          </p:nvPr>
        </p:nvSpPr>
        <p:spPr>
          <a:xfrm>
            <a:off x="390955" y="186938"/>
            <a:ext cx="7037100" cy="777900"/>
          </a:xfrm>
          <a:prstGeom prst="rect">
            <a:avLst/>
          </a:prstGeom>
          <a:noFill/>
          <a:ln>
            <a:noFill/>
          </a:ln>
        </p:spPr>
        <p:txBody>
          <a:bodyPr anchorCtr="0" anchor="ctr" bIns="36425" lIns="72850" spcFirstLastPara="1" rIns="72850" wrap="square" tIns="36425">
            <a:normAutofit/>
          </a:bodyPr>
          <a:lstStyle>
            <a:lvl1pPr lvl="0" algn="ctr">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2" name="Google Shape;232;g37c8be59b3f_0_1043"/>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33" name="Google Shape;233;g37c8be59b3f_0_1043"/>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34" name="Google Shape;234;g37c8be59b3f_0_1043"/>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35" name="Shape 235"/>
        <p:cNvGrpSpPr/>
        <p:nvPr/>
      </p:nvGrpSpPr>
      <p:grpSpPr>
        <a:xfrm>
          <a:off x="0" y="0"/>
          <a:ext cx="0" cy="0"/>
          <a:chOff x="0" y="0"/>
          <a:chExt cx="0" cy="0"/>
        </a:xfrm>
      </p:grpSpPr>
      <p:sp>
        <p:nvSpPr>
          <p:cNvPr id="236" name="Google Shape;236;g37c8be59b3f_0_1048"/>
          <p:cNvSpPr txBox="1"/>
          <p:nvPr>
            <p:ph type="title"/>
          </p:nvPr>
        </p:nvSpPr>
        <p:spPr>
          <a:xfrm>
            <a:off x="390955" y="185858"/>
            <a:ext cx="2572500" cy="791100"/>
          </a:xfrm>
          <a:prstGeom prst="rect">
            <a:avLst/>
          </a:prstGeom>
          <a:noFill/>
          <a:ln>
            <a:noFill/>
          </a:ln>
        </p:spPr>
        <p:txBody>
          <a:bodyPr anchorCtr="0" anchor="b" bIns="36425" lIns="72850" spcFirstLastPara="1" rIns="72850" wrap="square" tIns="36425">
            <a:normAutofit/>
          </a:bodyPr>
          <a:lstStyle>
            <a:lvl1pPr lvl="0" algn="l">
              <a:spcBef>
                <a:spcPts val="0"/>
              </a:spcBef>
              <a:spcAft>
                <a:spcPts val="0"/>
              </a:spcAft>
              <a:buClr>
                <a:schemeClr val="dk1"/>
              </a:buClr>
              <a:buSzPts val="1600"/>
              <a:buFont typeface="Calibri"/>
              <a:buNone/>
              <a:defRPr b="1" sz="16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7" name="Google Shape;237;g37c8be59b3f_0_1048"/>
          <p:cNvSpPr txBox="1"/>
          <p:nvPr>
            <p:ph idx="1" type="body"/>
          </p:nvPr>
        </p:nvSpPr>
        <p:spPr>
          <a:xfrm>
            <a:off x="3057050" y="185858"/>
            <a:ext cx="4371000" cy="3984000"/>
          </a:xfrm>
          <a:prstGeom prst="rect">
            <a:avLst/>
          </a:prstGeom>
          <a:noFill/>
          <a:ln>
            <a:noFill/>
          </a:ln>
        </p:spPr>
        <p:txBody>
          <a:bodyPr anchorCtr="0" anchor="t" bIns="36425" lIns="72850" spcFirstLastPara="1" rIns="72850" wrap="square" tIns="36425">
            <a:normAutofit/>
          </a:bodyPr>
          <a:lstStyle>
            <a:lvl1pPr indent="-393700" lvl="0" marL="457200" algn="l">
              <a:spcBef>
                <a:spcPts val="500"/>
              </a:spcBef>
              <a:spcAft>
                <a:spcPts val="0"/>
              </a:spcAft>
              <a:buClr>
                <a:schemeClr val="dk1"/>
              </a:buClr>
              <a:buSzPts val="2600"/>
              <a:buChar char="•"/>
              <a:defRPr sz="2600"/>
            </a:lvl1pPr>
            <a:lvl2pPr indent="-368300" lvl="1" marL="914400" algn="l">
              <a:spcBef>
                <a:spcPts val="400"/>
              </a:spcBef>
              <a:spcAft>
                <a:spcPts val="0"/>
              </a:spcAft>
              <a:buClr>
                <a:schemeClr val="dk1"/>
              </a:buClr>
              <a:buSzPts val="2200"/>
              <a:buChar char="–"/>
              <a:defRPr sz="2200"/>
            </a:lvl2pPr>
            <a:lvl3pPr indent="-349250" lvl="2" marL="1371600" algn="l">
              <a:spcBef>
                <a:spcPts val="400"/>
              </a:spcBef>
              <a:spcAft>
                <a:spcPts val="0"/>
              </a:spcAft>
              <a:buClr>
                <a:schemeClr val="dk1"/>
              </a:buClr>
              <a:buSzPts val="1900"/>
              <a:buChar char="•"/>
              <a:defRPr sz="1900"/>
            </a:lvl3pPr>
            <a:lvl4pPr indent="-330200" lvl="3" marL="1828800" algn="l">
              <a:spcBef>
                <a:spcPts val="300"/>
              </a:spcBef>
              <a:spcAft>
                <a:spcPts val="0"/>
              </a:spcAft>
              <a:buClr>
                <a:schemeClr val="dk1"/>
              </a:buClr>
              <a:buSzPts val="1600"/>
              <a:buChar char="–"/>
              <a:defRPr sz="1600"/>
            </a:lvl4pPr>
            <a:lvl5pPr indent="-330200" lvl="4" marL="2286000" algn="l">
              <a:spcBef>
                <a:spcPts val="300"/>
              </a:spcBef>
              <a:spcAft>
                <a:spcPts val="0"/>
              </a:spcAft>
              <a:buClr>
                <a:schemeClr val="dk1"/>
              </a:buClr>
              <a:buSzPts val="1600"/>
              <a:buChar char="»"/>
              <a:defRPr sz="1600"/>
            </a:lvl5pPr>
            <a:lvl6pPr indent="-330200" lvl="5" marL="2743200" algn="l">
              <a:spcBef>
                <a:spcPts val="300"/>
              </a:spcBef>
              <a:spcAft>
                <a:spcPts val="0"/>
              </a:spcAft>
              <a:buClr>
                <a:schemeClr val="dk1"/>
              </a:buClr>
              <a:buSzPts val="1600"/>
              <a:buChar char="•"/>
              <a:defRPr sz="1600"/>
            </a:lvl6pPr>
            <a:lvl7pPr indent="-330200" lvl="6" marL="3200400" algn="l">
              <a:spcBef>
                <a:spcPts val="300"/>
              </a:spcBef>
              <a:spcAft>
                <a:spcPts val="0"/>
              </a:spcAft>
              <a:buClr>
                <a:schemeClr val="dk1"/>
              </a:buClr>
              <a:buSzPts val="1600"/>
              <a:buChar char="•"/>
              <a:defRPr sz="1600"/>
            </a:lvl7pPr>
            <a:lvl8pPr indent="-330200" lvl="7" marL="3657600" algn="l">
              <a:spcBef>
                <a:spcPts val="300"/>
              </a:spcBef>
              <a:spcAft>
                <a:spcPts val="0"/>
              </a:spcAft>
              <a:buClr>
                <a:schemeClr val="dk1"/>
              </a:buClr>
              <a:buSzPts val="1600"/>
              <a:buChar char="•"/>
              <a:defRPr sz="1600"/>
            </a:lvl8pPr>
            <a:lvl9pPr indent="-330200" lvl="8" marL="4114800" algn="l">
              <a:spcBef>
                <a:spcPts val="300"/>
              </a:spcBef>
              <a:spcAft>
                <a:spcPts val="0"/>
              </a:spcAft>
              <a:buClr>
                <a:schemeClr val="dk1"/>
              </a:buClr>
              <a:buSzPts val="1600"/>
              <a:buChar char="•"/>
              <a:defRPr sz="1600"/>
            </a:lvl9pPr>
          </a:lstStyle>
          <a:p/>
        </p:txBody>
      </p:sp>
      <p:sp>
        <p:nvSpPr>
          <p:cNvPr id="238" name="Google Shape;238;g37c8be59b3f_0_1048"/>
          <p:cNvSpPr txBox="1"/>
          <p:nvPr>
            <p:ph idx="2" type="body"/>
          </p:nvPr>
        </p:nvSpPr>
        <p:spPr>
          <a:xfrm>
            <a:off x="390955" y="976833"/>
            <a:ext cx="2572500" cy="3193200"/>
          </a:xfrm>
          <a:prstGeom prst="rect">
            <a:avLst/>
          </a:prstGeom>
          <a:noFill/>
          <a:ln>
            <a:noFill/>
          </a:ln>
        </p:spPr>
        <p:txBody>
          <a:bodyPr anchorCtr="0" anchor="t" bIns="36425" lIns="72850" spcFirstLastPara="1" rIns="72850" wrap="square" tIns="36425">
            <a:normAutofit/>
          </a:bodyPr>
          <a:lstStyle>
            <a:lvl1pPr indent="-228600" lvl="0" marL="457200" algn="l">
              <a:spcBef>
                <a:spcPts val="200"/>
              </a:spcBef>
              <a:spcAft>
                <a:spcPts val="0"/>
              </a:spcAft>
              <a:buClr>
                <a:schemeClr val="dk1"/>
              </a:buClr>
              <a:buSzPts val="1100"/>
              <a:buNone/>
              <a:defRPr sz="1100"/>
            </a:lvl1pPr>
            <a:lvl2pPr indent="-228600" lvl="1" marL="914400" algn="l">
              <a:spcBef>
                <a:spcPts val="200"/>
              </a:spcBef>
              <a:spcAft>
                <a:spcPts val="0"/>
              </a:spcAft>
              <a:buClr>
                <a:schemeClr val="dk1"/>
              </a:buClr>
              <a:buSzPts val="1000"/>
              <a:buNone/>
              <a:defRPr sz="1000"/>
            </a:lvl2pPr>
            <a:lvl3pPr indent="-228600" lvl="2" marL="1371600" algn="l">
              <a:spcBef>
                <a:spcPts val="200"/>
              </a:spcBef>
              <a:spcAft>
                <a:spcPts val="0"/>
              </a:spcAft>
              <a:buClr>
                <a:schemeClr val="dk1"/>
              </a:buClr>
              <a:buSzPts val="800"/>
              <a:buNone/>
              <a:defRPr sz="800"/>
            </a:lvl3pPr>
            <a:lvl4pPr indent="-228600" lvl="3" marL="1828800" algn="l">
              <a:spcBef>
                <a:spcPts val="100"/>
              </a:spcBef>
              <a:spcAft>
                <a:spcPts val="0"/>
              </a:spcAft>
              <a:buClr>
                <a:schemeClr val="dk1"/>
              </a:buClr>
              <a:buSzPts val="700"/>
              <a:buNone/>
              <a:defRPr sz="700"/>
            </a:lvl4pPr>
            <a:lvl5pPr indent="-228600" lvl="4" marL="2286000" algn="l">
              <a:spcBef>
                <a:spcPts val="100"/>
              </a:spcBef>
              <a:spcAft>
                <a:spcPts val="0"/>
              </a:spcAft>
              <a:buClr>
                <a:schemeClr val="dk1"/>
              </a:buClr>
              <a:buSzPts val="700"/>
              <a:buNone/>
              <a:defRPr sz="700"/>
            </a:lvl5pPr>
            <a:lvl6pPr indent="-228600" lvl="5" marL="2743200" algn="l">
              <a:spcBef>
                <a:spcPts val="100"/>
              </a:spcBef>
              <a:spcAft>
                <a:spcPts val="0"/>
              </a:spcAft>
              <a:buClr>
                <a:schemeClr val="dk1"/>
              </a:buClr>
              <a:buSzPts val="700"/>
              <a:buNone/>
              <a:defRPr sz="700"/>
            </a:lvl6pPr>
            <a:lvl7pPr indent="-228600" lvl="6" marL="3200400" algn="l">
              <a:spcBef>
                <a:spcPts val="100"/>
              </a:spcBef>
              <a:spcAft>
                <a:spcPts val="0"/>
              </a:spcAft>
              <a:buClr>
                <a:schemeClr val="dk1"/>
              </a:buClr>
              <a:buSzPts val="700"/>
              <a:buNone/>
              <a:defRPr sz="700"/>
            </a:lvl7pPr>
            <a:lvl8pPr indent="-228600" lvl="7" marL="3657600" algn="l">
              <a:spcBef>
                <a:spcPts val="100"/>
              </a:spcBef>
              <a:spcAft>
                <a:spcPts val="0"/>
              </a:spcAft>
              <a:buClr>
                <a:schemeClr val="dk1"/>
              </a:buClr>
              <a:buSzPts val="700"/>
              <a:buNone/>
              <a:defRPr sz="700"/>
            </a:lvl8pPr>
            <a:lvl9pPr indent="-228600" lvl="8" marL="4114800" algn="l">
              <a:spcBef>
                <a:spcPts val="100"/>
              </a:spcBef>
              <a:spcAft>
                <a:spcPts val="0"/>
              </a:spcAft>
              <a:buClr>
                <a:schemeClr val="dk1"/>
              </a:buClr>
              <a:buSzPts val="700"/>
              <a:buNone/>
              <a:defRPr sz="700"/>
            </a:lvl9pPr>
          </a:lstStyle>
          <a:p/>
        </p:txBody>
      </p:sp>
      <p:sp>
        <p:nvSpPr>
          <p:cNvPr id="239" name="Google Shape;239;g37c8be59b3f_0_1048"/>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0" name="Google Shape;240;g37c8be59b3f_0_1048"/>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1" name="Google Shape;241;g37c8be59b3f_0_1048"/>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42" name="Shape 242"/>
        <p:cNvGrpSpPr/>
        <p:nvPr/>
      </p:nvGrpSpPr>
      <p:grpSpPr>
        <a:xfrm>
          <a:off x="0" y="0"/>
          <a:ext cx="0" cy="0"/>
          <a:chOff x="0" y="0"/>
          <a:chExt cx="0" cy="0"/>
        </a:xfrm>
      </p:grpSpPr>
      <p:sp>
        <p:nvSpPr>
          <p:cNvPr id="243" name="Google Shape;243;g37c8be59b3f_0_1055"/>
          <p:cNvSpPr txBox="1"/>
          <p:nvPr>
            <p:ph type="title"/>
          </p:nvPr>
        </p:nvSpPr>
        <p:spPr>
          <a:xfrm>
            <a:off x="1532598" y="3267635"/>
            <a:ext cx="4691400" cy="385800"/>
          </a:xfrm>
          <a:prstGeom prst="rect">
            <a:avLst/>
          </a:prstGeom>
          <a:noFill/>
          <a:ln>
            <a:noFill/>
          </a:ln>
        </p:spPr>
        <p:txBody>
          <a:bodyPr anchorCtr="0" anchor="b" bIns="36425" lIns="72850" spcFirstLastPara="1" rIns="72850" wrap="square" tIns="36425">
            <a:normAutofit/>
          </a:bodyPr>
          <a:lstStyle>
            <a:lvl1pPr lvl="0" algn="l">
              <a:spcBef>
                <a:spcPts val="0"/>
              </a:spcBef>
              <a:spcAft>
                <a:spcPts val="0"/>
              </a:spcAft>
              <a:buClr>
                <a:schemeClr val="dk1"/>
              </a:buClr>
              <a:buSzPts val="1600"/>
              <a:buFont typeface="Calibri"/>
              <a:buNone/>
              <a:defRPr b="1" sz="16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44" name="Google Shape;244;g37c8be59b3f_0_1055"/>
          <p:cNvSpPr/>
          <p:nvPr>
            <p:ph idx="2" type="pic"/>
          </p:nvPr>
        </p:nvSpPr>
        <p:spPr>
          <a:xfrm>
            <a:off x="1532598" y="417099"/>
            <a:ext cx="4691400" cy="2800800"/>
          </a:xfrm>
          <a:prstGeom prst="rect">
            <a:avLst/>
          </a:prstGeom>
          <a:noFill/>
          <a:ln>
            <a:noFill/>
          </a:ln>
        </p:spPr>
      </p:sp>
      <p:sp>
        <p:nvSpPr>
          <p:cNvPr id="245" name="Google Shape;245;g37c8be59b3f_0_1055"/>
          <p:cNvSpPr txBox="1"/>
          <p:nvPr>
            <p:ph idx="1" type="body"/>
          </p:nvPr>
        </p:nvSpPr>
        <p:spPr>
          <a:xfrm>
            <a:off x="1532598" y="3653398"/>
            <a:ext cx="4691400" cy="547800"/>
          </a:xfrm>
          <a:prstGeom prst="rect">
            <a:avLst/>
          </a:prstGeom>
          <a:noFill/>
          <a:ln>
            <a:noFill/>
          </a:ln>
        </p:spPr>
        <p:txBody>
          <a:bodyPr anchorCtr="0" anchor="t" bIns="36425" lIns="72850" spcFirstLastPara="1" rIns="72850" wrap="square" tIns="36425">
            <a:normAutofit/>
          </a:bodyPr>
          <a:lstStyle>
            <a:lvl1pPr indent="-228600" lvl="0" marL="457200" algn="l">
              <a:spcBef>
                <a:spcPts val="200"/>
              </a:spcBef>
              <a:spcAft>
                <a:spcPts val="0"/>
              </a:spcAft>
              <a:buClr>
                <a:schemeClr val="dk1"/>
              </a:buClr>
              <a:buSzPts val="1100"/>
              <a:buNone/>
              <a:defRPr sz="1100"/>
            </a:lvl1pPr>
            <a:lvl2pPr indent="-228600" lvl="1" marL="914400" algn="l">
              <a:spcBef>
                <a:spcPts val="200"/>
              </a:spcBef>
              <a:spcAft>
                <a:spcPts val="0"/>
              </a:spcAft>
              <a:buClr>
                <a:schemeClr val="dk1"/>
              </a:buClr>
              <a:buSzPts val="1000"/>
              <a:buNone/>
              <a:defRPr sz="1000"/>
            </a:lvl2pPr>
            <a:lvl3pPr indent="-228600" lvl="2" marL="1371600" algn="l">
              <a:spcBef>
                <a:spcPts val="200"/>
              </a:spcBef>
              <a:spcAft>
                <a:spcPts val="0"/>
              </a:spcAft>
              <a:buClr>
                <a:schemeClr val="dk1"/>
              </a:buClr>
              <a:buSzPts val="800"/>
              <a:buNone/>
              <a:defRPr sz="800"/>
            </a:lvl3pPr>
            <a:lvl4pPr indent="-228600" lvl="3" marL="1828800" algn="l">
              <a:spcBef>
                <a:spcPts val="100"/>
              </a:spcBef>
              <a:spcAft>
                <a:spcPts val="0"/>
              </a:spcAft>
              <a:buClr>
                <a:schemeClr val="dk1"/>
              </a:buClr>
              <a:buSzPts val="700"/>
              <a:buNone/>
              <a:defRPr sz="700"/>
            </a:lvl4pPr>
            <a:lvl5pPr indent="-228600" lvl="4" marL="2286000" algn="l">
              <a:spcBef>
                <a:spcPts val="100"/>
              </a:spcBef>
              <a:spcAft>
                <a:spcPts val="0"/>
              </a:spcAft>
              <a:buClr>
                <a:schemeClr val="dk1"/>
              </a:buClr>
              <a:buSzPts val="700"/>
              <a:buNone/>
              <a:defRPr sz="700"/>
            </a:lvl5pPr>
            <a:lvl6pPr indent="-228600" lvl="5" marL="2743200" algn="l">
              <a:spcBef>
                <a:spcPts val="100"/>
              </a:spcBef>
              <a:spcAft>
                <a:spcPts val="0"/>
              </a:spcAft>
              <a:buClr>
                <a:schemeClr val="dk1"/>
              </a:buClr>
              <a:buSzPts val="700"/>
              <a:buNone/>
              <a:defRPr sz="700"/>
            </a:lvl6pPr>
            <a:lvl7pPr indent="-228600" lvl="6" marL="3200400" algn="l">
              <a:spcBef>
                <a:spcPts val="100"/>
              </a:spcBef>
              <a:spcAft>
                <a:spcPts val="0"/>
              </a:spcAft>
              <a:buClr>
                <a:schemeClr val="dk1"/>
              </a:buClr>
              <a:buSzPts val="700"/>
              <a:buNone/>
              <a:defRPr sz="700"/>
            </a:lvl7pPr>
            <a:lvl8pPr indent="-228600" lvl="7" marL="3657600" algn="l">
              <a:spcBef>
                <a:spcPts val="100"/>
              </a:spcBef>
              <a:spcAft>
                <a:spcPts val="0"/>
              </a:spcAft>
              <a:buClr>
                <a:schemeClr val="dk1"/>
              </a:buClr>
              <a:buSzPts val="700"/>
              <a:buNone/>
              <a:defRPr sz="700"/>
            </a:lvl8pPr>
            <a:lvl9pPr indent="-228600" lvl="8" marL="4114800" algn="l">
              <a:spcBef>
                <a:spcPts val="100"/>
              </a:spcBef>
              <a:spcAft>
                <a:spcPts val="0"/>
              </a:spcAft>
              <a:buClr>
                <a:schemeClr val="dk1"/>
              </a:buClr>
              <a:buSzPts val="700"/>
              <a:buNone/>
              <a:defRPr sz="700"/>
            </a:lvl9pPr>
          </a:lstStyle>
          <a:p/>
        </p:txBody>
      </p:sp>
      <p:sp>
        <p:nvSpPr>
          <p:cNvPr id="246" name="Google Shape;246;g37c8be59b3f_0_1055"/>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7" name="Google Shape;247;g37c8be59b3f_0_1055"/>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8" name="Google Shape;248;g37c8be59b3f_0_1055"/>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49" name="Shape 249"/>
        <p:cNvGrpSpPr/>
        <p:nvPr/>
      </p:nvGrpSpPr>
      <p:grpSpPr>
        <a:xfrm>
          <a:off x="0" y="0"/>
          <a:ext cx="0" cy="0"/>
          <a:chOff x="0" y="0"/>
          <a:chExt cx="0" cy="0"/>
        </a:xfrm>
      </p:grpSpPr>
      <p:sp>
        <p:nvSpPr>
          <p:cNvPr id="250" name="Google Shape;250;g37c8be59b3f_0_1062"/>
          <p:cNvSpPr txBox="1"/>
          <p:nvPr>
            <p:ph type="title"/>
          </p:nvPr>
        </p:nvSpPr>
        <p:spPr>
          <a:xfrm>
            <a:off x="390955" y="186938"/>
            <a:ext cx="7037100" cy="777900"/>
          </a:xfrm>
          <a:prstGeom prst="rect">
            <a:avLst/>
          </a:prstGeom>
          <a:noFill/>
          <a:ln>
            <a:noFill/>
          </a:ln>
        </p:spPr>
        <p:txBody>
          <a:bodyPr anchorCtr="0" anchor="ctr" bIns="36425" lIns="72850" spcFirstLastPara="1" rIns="72850" wrap="square" tIns="36425">
            <a:normAutofit/>
          </a:bodyPr>
          <a:lstStyle>
            <a:lvl1pPr lvl="0" algn="ctr">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51" name="Google Shape;251;g37c8be59b3f_0_1062"/>
          <p:cNvSpPr txBox="1"/>
          <p:nvPr>
            <p:ph idx="1" type="body"/>
          </p:nvPr>
        </p:nvSpPr>
        <p:spPr>
          <a:xfrm rot="5400000">
            <a:off x="2369243" y="-888988"/>
            <a:ext cx="3080700" cy="7037100"/>
          </a:xfrm>
          <a:prstGeom prst="rect">
            <a:avLst/>
          </a:prstGeom>
          <a:noFill/>
          <a:ln>
            <a:noFill/>
          </a:ln>
        </p:spPr>
        <p:txBody>
          <a:bodyPr anchorCtr="0" anchor="t" bIns="36425" lIns="72850" spcFirstLastPara="1" rIns="72850" wrap="square" tIns="36425">
            <a:normAutofit/>
          </a:bodyPr>
          <a:lstStyle>
            <a:lvl1pPr indent="-317500" lvl="0" marL="457200" algn="l">
              <a:spcBef>
                <a:spcPts val="300"/>
              </a:spcBef>
              <a:spcAft>
                <a:spcPts val="0"/>
              </a:spcAft>
              <a:buClr>
                <a:schemeClr val="dk1"/>
              </a:buClr>
              <a:buSzPts val="1400"/>
              <a:buChar char="•"/>
              <a:defRPr/>
            </a:lvl1pPr>
            <a:lvl2pPr indent="-317500" lvl="1" marL="914400" algn="l">
              <a:spcBef>
                <a:spcPts val="300"/>
              </a:spcBef>
              <a:spcAft>
                <a:spcPts val="0"/>
              </a:spcAft>
              <a:buClr>
                <a:schemeClr val="dk1"/>
              </a:buClr>
              <a:buSzPts val="1400"/>
              <a:buChar char="–"/>
              <a:defRPr/>
            </a:lvl2pPr>
            <a:lvl3pPr indent="-317500" lvl="2" marL="1371600" algn="l">
              <a:spcBef>
                <a:spcPts val="300"/>
              </a:spcBef>
              <a:spcAft>
                <a:spcPts val="0"/>
              </a:spcAft>
              <a:buClr>
                <a:schemeClr val="dk1"/>
              </a:buClr>
              <a:buSzPts val="1400"/>
              <a:buChar char="•"/>
              <a:defRPr/>
            </a:lvl3pPr>
            <a:lvl4pPr indent="-317500" lvl="3" marL="1828800" algn="l">
              <a:spcBef>
                <a:spcPts val="300"/>
              </a:spcBef>
              <a:spcAft>
                <a:spcPts val="0"/>
              </a:spcAft>
              <a:buClr>
                <a:schemeClr val="dk1"/>
              </a:buClr>
              <a:buSzPts val="1400"/>
              <a:buChar char="–"/>
              <a:defRPr/>
            </a:lvl4pPr>
            <a:lvl5pPr indent="-317500" lvl="4" marL="2286000" algn="l">
              <a:spcBef>
                <a:spcPts val="300"/>
              </a:spcBef>
              <a:spcAft>
                <a:spcPts val="0"/>
              </a:spcAft>
              <a:buClr>
                <a:schemeClr val="dk1"/>
              </a:buClr>
              <a:buSzPts val="1400"/>
              <a:buChar char="»"/>
              <a:defRPr/>
            </a:lvl5pPr>
            <a:lvl6pPr indent="-317500" lvl="5" marL="2743200" algn="l">
              <a:spcBef>
                <a:spcPts val="300"/>
              </a:spcBef>
              <a:spcAft>
                <a:spcPts val="0"/>
              </a:spcAft>
              <a:buClr>
                <a:schemeClr val="dk1"/>
              </a:buClr>
              <a:buSzPts val="1400"/>
              <a:buChar char="•"/>
              <a:defRPr/>
            </a:lvl6pPr>
            <a:lvl7pPr indent="-317500" lvl="6" marL="3200400" algn="l">
              <a:spcBef>
                <a:spcPts val="300"/>
              </a:spcBef>
              <a:spcAft>
                <a:spcPts val="0"/>
              </a:spcAft>
              <a:buClr>
                <a:schemeClr val="dk1"/>
              </a:buClr>
              <a:buSzPts val="1400"/>
              <a:buChar char="•"/>
              <a:defRPr/>
            </a:lvl7pPr>
            <a:lvl8pPr indent="-317500" lvl="7" marL="3657600" algn="l">
              <a:spcBef>
                <a:spcPts val="300"/>
              </a:spcBef>
              <a:spcAft>
                <a:spcPts val="0"/>
              </a:spcAft>
              <a:buClr>
                <a:schemeClr val="dk1"/>
              </a:buClr>
              <a:buSzPts val="1400"/>
              <a:buChar char="•"/>
              <a:defRPr/>
            </a:lvl8pPr>
            <a:lvl9pPr indent="-317500" lvl="8" marL="4114800" algn="l">
              <a:spcBef>
                <a:spcPts val="300"/>
              </a:spcBef>
              <a:spcAft>
                <a:spcPts val="0"/>
              </a:spcAft>
              <a:buClr>
                <a:schemeClr val="dk1"/>
              </a:buClr>
              <a:buSzPts val="1400"/>
              <a:buChar char="•"/>
              <a:defRPr/>
            </a:lvl9pPr>
          </a:lstStyle>
          <a:p/>
        </p:txBody>
      </p:sp>
      <p:sp>
        <p:nvSpPr>
          <p:cNvPr id="252" name="Google Shape;252;g37c8be59b3f_0_1062"/>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3" name="Google Shape;253;g37c8be59b3f_0_1062"/>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4" name="Google Shape;254;g37c8be59b3f_0_1062"/>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55" name="Shape 255"/>
        <p:cNvGrpSpPr/>
        <p:nvPr/>
      </p:nvGrpSpPr>
      <p:grpSpPr>
        <a:xfrm>
          <a:off x="0" y="0"/>
          <a:ext cx="0" cy="0"/>
          <a:chOff x="0" y="0"/>
          <a:chExt cx="0" cy="0"/>
        </a:xfrm>
      </p:grpSpPr>
      <p:sp>
        <p:nvSpPr>
          <p:cNvPr id="256" name="Google Shape;256;g37c8be59b3f_0_1068"/>
          <p:cNvSpPr txBox="1"/>
          <p:nvPr>
            <p:ph type="title"/>
          </p:nvPr>
        </p:nvSpPr>
        <p:spPr>
          <a:xfrm rot="5400000">
            <a:off x="4556993" y="1298888"/>
            <a:ext cx="3983100" cy="1759200"/>
          </a:xfrm>
          <a:prstGeom prst="rect">
            <a:avLst/>
          </a:prstGeom>
          <a:noFill/>
          <a:ln>
            <a:noFill/>
          </a:ln>
        </p:spPr>
        <p:txBody>
          <a:bodyPr anchorCtr="0" anchor="ctr" bIns="36425" lIns="72850" spcFirstLastPara="1" rIns="72850" wrap="square" tIns="36425">
            <a:normAutofit/>
          </a:bodyPr>
          <a:lstStyle>
            <a:lvl1pPr lvl="0" algn="ctr">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57" name="Google Shape;257;g37c8be59b3f_0_1068"/>
          <p:cNvSpPr txBox="1"/>
          <p:nvPr>
            <p:ph idx="1" type="body"/>
          </p:nvPr>
        </p:nvSpPr>
        <p:spPr>
          <a:xfrm rot="5400000">
            <a:off x="973127" y="-395362"/>
            <a:ext cx="3983100" cy="5147700"/>
          </a:xfrm>
          <a:prstGeom prst="rect">
            <a:avLst/>
          </a:prstGeom>
          <a:noFill/>
          <a:ln>
            <a:noFill/>
          </a:ln>
        </p:spPr>
        <p:txBody>
          <a:bodyPr anchorCtr="0" anchor="t" bIns="36425" lIns="72850" spcFirstLastPara="1" rIns="72850" wrap="square" tIns="36425">
            <a:normAutofit/>
          </a:bodyPr>
          <a:lstStyle>
            <a:lvl1pPr indent="-317500" lvl="0" marL="457200" algn="l">
              <a:spcBef>
                <a:spcPts val="300"/>
              </a:spcBef>
              <a:spcAft>
                <a:spcPts val="0"/>
              </a:spcAft>
              <a:buClr>
                <a:schemeClr val="dk1"/>
              </a:buClr>
              <a:buSzPts val="1400"/>
              <a:buChar char="•"/>
              <a:defRPr/>
            </a:lvl1pPr>
            <a:lvl2pPr indent="-317500" lvl="1" marL="914400" algn="l">
              <a:spcBef>
                <a:spcPts val="300"/>
              </a:spcBef>
              <a:spcAft>
                <a:spcPts val="0"/>
              </a:spcAft>
              <a:buClr>
                <a:schemeClr val="dk1"/>
              </a:buClr>
              <a:buSzPts val="1400"/>
              <a:buChar char="–"/>
              <a:defRPr/>
            </a:lvl2pPr>
            <a:lvl3pPr indent="-317500" lvl="2" marL="1371600" algn="l">
              <a:spcBef>
                <a:spcPts val="300"/>
              </a:spcBef>
              <a:spcAft>
                <a:spcPts val="0"/>
              </a:spcAft>
              <a:buClr>
                <a:schemeClr val="dk1"/>
              </a:buClr>
              <a:buSzPts val="1400"/>
              <a:buChar char="•"/>
              <a:defRPr/>
            </a:lvl3pPr>
            <a:lvl4pPr indent="-317500" lvl="3" marL="1828800" algn="l">
              <a:spcBef>
                <a:spcPts val="300"/>
              </a:spcBef>
              <a:spcAft>
                <a:spcPts val="0"/>
              </a:spcAft>
              <a:buClr>
                <a:schemeClr val="dk1"/>
              </a:buClr>
              <a:buSzPts val="1400"/>
              <a:buChar char="–"/>
              <a:defRPr/>
            </a:lvl4pPr>
            <a:lvl5pPr indent="-317500" lvl="4" marL="2286000" algn="l">
              <a:spcBef>
                <a:spcPts val="300"/>
              </a:spcBef>
              <a:spcAft>
                <a:spcPts val="0"/>
              </a:spcAft>
              <a:buClr>
                <a:schemeClr val="dk1"/>
              </a:buClr>
              <a:buSzPts val="1400"/>
              <a:buChar char="»"/>
              <a:defRPr/>
            </a:lvl5pPr>
            <a:lvl6pPr indent="-317500" lvl="5" marL="2743200" algn="l">
              <a:spcBef>
                <a:spcPts val="300"/>
              </a:spcBef>
              <a:spcAft>
                <a:spcPts val="0"/>
              </a:spcAft>
              <a:buClr>
                <a:schemeClr val="dk1"/>
              </a:buClr>
              <a:buSzPts val="1400"/>
              <a:buChar char="•"/>
              <a:defRPr/>
            </a:lvl6pPr>
            <a:lvl7pPr indent="-317500" lvl="6" marL="3200400" algn="l">
              <a:spcBef>
                <a:spcPts val="300"/>
              </a:spcBef>
              <a:spcAft>
                <a:spcPts val="0"/>
              </a:spcAft>
              <a:buClr>
                <a:schemeClr val="dk1"/>
              </a:buClr>
              <a:buSzPts val="1400"/>
              <a:buChar char="•"/>
              <a:defRPr/>
            </a:lvl7pPr>
            <a:lvl8pPr indent="-317500" lvl="7" marL="3657600" algn="l">
              <a:spcBef>
                <a:spcPts val="300"/>
              </a:spcBef>
              <a:spcAft>
                <a:spcPts val="0"/>
              </a:spcAft>
              <a:buClr>
                <a:schemeClr val="dk1"/>
              </a:buClr>
              <a:buSzPts val="1400"/>
              <a:buChar char="•"/>
              <a:defRPr/>
            </a:lvl8pPr>
            <a:lvl9pPr indent="-317500" lvl="8" marL="4114800" algn="l">
              <a:spcBef>
                <a:spcPts val="300"/>
              </a:spcBef>
              <a:spcAft>
                <a:spcPts val="0"/>
              </a:spcAft>
              <a:buClr>
                <a:schemeClr val="dk1"/>
              </a:buClr>
              <a:buSzPts val="1400"/>
              <a:buChar char="•"/>
              <a:defRPr/>
            </a:lvl9pPr>
          </a:lstStyle>
          <a:p/>
        </p:txBody>
      </p:sp>
      <p:sp>
        <p:nvSpPr>
          <p:cNvPr id="258" name="Google Shape;258;g37c8be59b3f_0_1068"/>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9" name="Google Shape;259;g37c8be59b3f_0_1068"/>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60" name="Google Shape;260;g37c8be59b3f_0_1068"/>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65" name="Shape 265"/>
        <p:cNvGrpSpPr/>
        <p:nvPr/>
      </p:nvGrpSpPr>
      <p:grpSpPr>
        <a:xfrm>
          <a:off x="0" y="0"/>
          <a:ext cx="0" cy="0"/>
          <a:chOff x="0" y="0"/>
          <a:chExt cx="0" cy="0"/>
        </a:xfrm>
      </p:grpSpPr>
      <p:sp>
        <p:nvSpPr>
          <p:cNvPr id="266" name="Google Shape;266;g37c8be59b3f_0_1319"/>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267" name="Google Shape;267;g37c8be59b3f_0_1319"/>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68" name="Google Shape;268;g37c8be59b3f_0_131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69" name="Shape 269"/>
        <p:cNvGrpSpPr/>
        <p:nvPr/>
      </p:nvGrpSpPr>
      <p:grpSpPr>
        <a:xfrm>
          <a:off x="0" y="0"/>
          <a:ext cx="0" cy="0"/>
          <a:chOff x="0" y="0"/>
          <a:chExt cx="0" cy="0"/>
        </a:xfrm>
      </p:grpSpPr>
      <p:sp>
        <p:nvSpPr>
          <p:cNvPr id="270" name="Google Shape;270;g37c8be59b3f_0_132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71" name="Google Shape;271;g37c8be59b3f_0_132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72" name="Shape 272"/>
        <p:cNvGrpSpPr/>
        <p:nvPr/>
      </p:nvGrpSpPr>
      <p:grpSpPr>
        <a:xfrm>
          <a:off x="0" y="0"/>
          <a:ext cx="0" cy="0"/>
          <a:chOff x="0" y="0"/>
          <a:chExt cx="0" cy="0"/>
        </a:xfrm>
      </p:grpSpPr>
      <p:sp>
        <p:nvSpPr>
          <p:cNvPr id="273" name="Google Shape;273;g37c8be59b3f_0_132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4" name="Google Shape;274;g37c8be59b3f_0_132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75" name="Google Shape;275;g37c8be59b3f_0_132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76" name="Shape 276"/>
        <p:cNvGrpSpPr/>
        <p:nvPr/>
      </p:nvGrpSpPr>
      <p:grpSpPr>
        <a:xfrm>
          <a:off x="0" y="0"/>
          <a:ext cx="0" cy="0"/>
          <a:chOff x="0" y="0"/>
          <a:chExt cx="0" cy="0"/>
        </a:xfrm>
      </p:grpSpPr>
      <p:sp>
        <p:nvSpPr>
          <p:cNvPr id="277" name="Google Shape;277;g37c8be59b3f_0_1330"/>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8" name="Google Shape;278;g37c8be59b3f_0_1330"/>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79" name="Google Shape;279;g37c8be59b3f_0_1330"/>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80" name="Google Shape;280;g37c8be59b3f_0_133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1" name="Shape 281"/>
        <p:cNvGrpSpPr/>
        <p:nvPr/>
      </p:nvGrpSpPr>
      <p:grpSpPr>
        <a:xfrm>
          <a:off x="0" y="0"/>
          <a:ext cx="0" cy="0"/>
          <a:chOff x="0" y="0"/>
          <a:chExt cx="0" cy="0"/>
        </a:xfrm>
      </p:grpSpPr>
      <p:sp>
        <p:nvSpPr>
          <p:cNvPr id="282" name="Google Shape;282;g37c8be59b3f_0_133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83" name="Google Shape;283;g37c8be59b3f_0_133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4" name="Shape 284"/>
        <p:cNvGrpSpPr/>
        <p:nvPr/>
      </p:nvGrpSpPr>
      <p:grpSpPr>
        <a:xfrm>
          <a:off x="0" y="0"/>
          <a:ext cx="0" cy="0"/>
          <a:chOff x="0" y="0"/>
          <a:chExt cx="0" cy="0"/>
        </a:xfrm>
      </p:grpSpPr>
      <p:sp>
        <p:nvSpPr>
          <p:cNvPr id="285" name="Google Shape;285;g37c8be59b3f_0_1338"/>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286" name="Google Shape;286;g37c8be59b3f_0_1338"/>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87" name="Google Shape;287;g37c8be59b3f_0_133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88" name="Shape 288"/>
        <p:cNvGrpSpPr/>
        <p:nvPr/>
      </p:nvGrpSpPr>
      <p:grpSpPr>
        <a:xfrm>
          <a:off x="0" y="0"/>
          <a:ext cx="0" cy="0"/>
          <a:chOff x="0" y="0"/>
          <a:chExt cx="0" cy="0"/>
        </a:xfrm>
      </p:grpSpPr>
      <p:sp>
        <p:nvSpPr>
          <p:cNvPr id="289" name="Google Shape;289;g37c8be59b3f_0_1342"/>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290" name="Google Shape;290;g37c8be59b3f_0_134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91" name="Shape 291"/>
        <p:cNvGrpSpPr/>
        <p:nvPr/>
      </p:nvGrpSpPr>
      <p:grpSpPr>
        <a:xfrm>
          <a:off x="0" y="0"/>
          <a:ext cx="0" cy="0"/>
          <a:chOff x="0" y="0"/>
          <a:chExt cx="0" cy="0"/>
        </a:xfrm>
      </p:grpSpPr>
      <p:sp>
        <p:nvSpPr>
          <p:cNvPr id="292" name="Google Shape;292;g37c8be59b3f_0_1345"/>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g37c8be59b3f_0_1345"/>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294" name="Google Shape;294;g37c8be59b3f_0_1345"/>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295" name="Google Shape;295;g37c8be59b3f_0_1345"/>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96" name="Google Shape;296;g37c8be59b3f_0_134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97" name="Shape 297"/>
        <p:cNvGrpSpPr/>
        <p:nvPr/>
      </p:nvGrpSpPr>
      <p:grpSpPr>
        <a:xfrm>
          <a:off x="0" y="0"/>
          <a:ext cx="0" cy="0"/>
          <a:chOff x="0" y="0"/>
          <a:chExt cx="0" cy="0"/>
        </a:xfrm>
      </p:grpSpPr>
      <p:sp>
        <p:nvSpPr>
          <p:cNvPr id="298" name="Google Shape;298;g37c8be59b3f_0_1351"/>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299" name="Google Shape;299;g37c8be59b3f_0_135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300" name="Shape 300"/>
        <p:cNvGrpSpPr/>
        <p:nvPr/>
      </p:nvGrpSpPr>
      <p:grpSpPr>
        <a:xfrm>
          <a:off x="0" y="0"/>
          <a:ext cx="0" cy="0"/>
          <a:chOff x="0" y="0"/>
          <a:chExt cx="0" cy="0"/>
        </a:xfrm>
      </p:grpSpPr>
      <p:sp>
        <p:nvSpPr>
          <p:cNvPr id="301" name="Google Shape;301;g37c8be59b3f_0_1354"/>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302" name="Google Shape;302;g37c8be59b3f_0_1354"/>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303" name="Google Shape;303;g37c8be59b3f_0_135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04" name="Shape 304"/>
        <p:cNvGrpSpPr/>
        <p:nvPr/>
      </p:nvGrpSpPr>
      <p:grpSpPr>
        <a:xfrm>
          <a:off x="0" y="0"/>
          <a:ext cx="0" cy="0"/>
          <a:chOff x="0" y="0"/>
          <a:chExt cx="0" cy="0"/>
        </a:xfrm>
      </p:grpSpPr>
      <p:sp>
        <p:nvSpPr>
          <p:cNvPr id="305" name="Google Shape;305;g37c8be59b3f_0_135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3" Type="http://schemas.openxmlformats.org/officeDocument/2006/relationships/slideLayout" Target="../slideLayouts/slideLayout25.xml"/><Relationship Id="rId12" Type="http://schemas.openxmlformats.org/officeDocument/2006/relationships/slideLayout" Target="../slideLayouts/slideLayout24.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theme" Target="../theme/theme6.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6.xml"/><Relationship Id="rId10" Type="http://schemas.openxmlformats.org/officeDocument/2006/relationships/slideLayout" Target="../slideLayouts/slideLayout35.xml"/><Relationship Id="rId12" Type="http://schemas.openxmlformats.org/officeDocument/2006/relationships/theme" Target="../theme/theme2.xml"/><Relationship Id="rId1" Type="http://schemas.openxmlformats.org/officeDocument/2006/relationships/slideLayout" Target="../slideLayouts/slideLayout26.xml"/><Relationship Id="rId2" Type="http://schemas.openxmlformats.org/officeDocument/2006/relationships/slideLayout" Target="../slideLayouts/slideLayout27.xml"/><Relationship Id="rId3" Type="http://schemas.openxmlformats.org/officeDocument/2006/relationships/slideLayout" Target="../slideLayouts/slideLayout28.xml"/><Relationship Id="rId4" Type="http://schemas.openxmlformats.org/officeDocument/2006/relationships/slideLayout" Target="../slideLayouts/slideLayout29.xml"/><Relationship Id="rId9" Type="http://schemas.openxmlformats.org/officeDocument/2006/relationships/slideLayout" Target="../slideLayouts/slideLayout34.xml"/><Relationship Id="rId5" Type="http://schemas.openxmlformats.org/officeDocument/2006/relationships/slideLayout" Target="../slideLayouts/slideLayout30.xml"/><Relationship Id="rId6" Type="http://schemas.openxmlformats.org/officeDocument/2006/relationships/slideLayout" Target="../slideLayouts/slideLayout31.xml"/><Relationship Id="rId7" Type="http://schemas.openxmlformats.org/officeDocument/2006/relationships/slideLayout" Target="../slideLayouts/slideLayout32.xml"/><Relationship Id="rId8"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7.xml"/><Relationship Id="rId10" Type="http://schemas.openxmlformats.org/officeDocument/2006/relationships/slideLayout" Target="../slideLayouts/slideLayout46.xml"/><Relationship Id="rId12" Type="http://schemas.openxmlformats.org/officeDocument/2006/relationships/theme" Target="../theme/theme4.xml"/><Relationship Id="rId1" Type="http://schemas.openxmlformats.org/officeDocument/2006/relationships/slideLayout" Target="../slideLayouts/slideLayout37.xml"/><Relationship Id="rId2" Type="http://schemas.openxmlformats.org/officeDocument/2006/relationships/slideLayout" Target="../slideLayouts/slideLayout38.xml"/><Relationship Id="rId3" Type="http://schemas.openxmlformats.org/officeDocument/2006/relationships/slideLayout" Target="../slideLayouts/slideLayout39.xml"/><Relationship Id="rId4" Type="http://schemas.openxmlformats.org/officeDocument/2006/relationships/slideLayout" Target="../slideLayouts/slideLayout40.xml"/><Relationship Id="rId9" Type="http://schemas.openxmlformats.org/officeDocument/2006/relationships/slideLayout" Target="../slideLayouts/slideLayout45.xml"/><Relationship Id="rId5" Type="http://schemas.openxmlformats.org/officeDocument/2006/relationships/slideLayout" Target="../slideLayouts/slideLayout41.xml"/><Relationship Id="rId6" Type="http://schemas.openxmlformats.org/officeDocument/2006/relationships/slideLayout" Target="../slideLayouts/slideLayout42.xml"/><Relationship Id="rId7" Type="http://schemas.openxmlformats.org/officeDocument/2006/relationships/slideLayout" Target="../slideLayouts/slideLayout43.xml"/><Relationship Id="rId8"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8.xml"/><Relationship Id="rId10" Type="http://schemas.openxmlformats.org/officeDocument/2006/relationships/slideLayout" Target="../slideLayouts/slideLayout57.xml"/><Relationship Id="rId12" Type="http://schemas.openxmlformats.org/officeDocument/2006/relationships/theme" Target="../theme/theme5.xml"/><Relationship Id="rId1" Type="http://schemas.openxmlformats.org/officeDocument/2006/relationships/slideLayout" Target="../slideLayouts/slideLayout48.xml"/><Relationship Id="rId2" Type="http://schemas.openxmlformats.org/officeDocument/2006/relationships/slideLayout" Target="../slideLayouts/slideLayout49.xml"/><Relationship Id="rId3" Type="http://schemas.openxmlformats.org/officeDocument/2006/relationships/slideLayout" Target="../slideLayouts/slideLayout50.xml"/><Relationship Id="rId4" Type="http://schemas.openxmlformats.org/officeDocument/2006/relationships/slideLayout" Target="../slideLayouts/slideLayout51.xml"/><Relationship Id="rId9" Type="http://schemas.openxmlformats.org/officeDocument/2006/relationships/slideLayout" Target="../slideLayouts/slideLayout56.xml"/><Relationship Id="rId5" Type="http://schemas.openxmlformats.org/officeDocument/2006/relationships/slideLayout" Target="../slideLayouts/slideLayout52.xml"/><Relationship Id="rId6" Type="http://schemas.openxmlformats.org/officeDocument/2006/relationships/slideLayout" Target="../slideLayouts/slideLayout53.xml"/><Relationship Id="rId7" Type="http://schemas.openxmlformats.org/officeDocument/2006/relationships/slideLayout" Target="../slideLayouts/slideLayout54.xml"/><Relationship Id="rId8"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6"/>
          <p:cNvSpPr txBox="1"/>
          <p:nvPr>
            <p:ph type="title"/>
          </p:nvPr>
        </p:nvSpPr>
        <p:spPr>
          <a:xfrm>
            <a:off x="457646" y="205941"/>
            <a:ext cx="8228700" cy="857400"/>
          </a:xfrm>
          <a:prstGeom prst="rect">
            <a:avLst/>
          </a:prstGeom>
          <a:noFill/>
          <a:ln>
            <a:noFill/>
          </a:ln>
        </p:spPr>
        <p:txBody>
          <a:bodyPr anchorCtr="0" anchor="ctr" bIns="41900" lIns="83800" spcFirstLastPara="1" rIns="83800" wrap="square" tIns="41900">
            <a:noAutofit/>
          </a:bodyPr>
          <a:lstStyle>
            <a:lvl1pPr lvl="0" marR="0" rtl="0" algn="ctr">
              <a:lnSpc>
                <a:spcPct val="100000"/>
              </a:lnSpc>
              <a:spcBef>
                <a:spcPts val="0"/>
              </a:spcBef>
              <a:spcAft>
                <a:spcPts val="0"/>
              </a:spcAft>
              <a:buClr>
                <a:srgbClr val="000000"/>
              </a:buClr>
              <a:buSzPts val="900"/>
              <a:buFont typeface="Arial"/>
              <a:buNone/>
              <a:defRPr b="0" i="0" sz="41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900"/>
              <a:buFont typeface="Arial"/>
              <a:buNone/>
              <a:defRPr b="0" i="0" sz="41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900"/>
              <a:buFont typeface="Arial"/>
              <a:buNone/>
              <a:defRPr b="0" i="0" sz="41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900"/>
              <a:buFont typeface="Arial"/>
              <a:buNone/>
              <a:defRPr b="0" i="0" sz="41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900"/>
              <a:buFont typeface="Arial"/>
              <a:buNone/>
              <a:defRPr b="0" i="0" sz="41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900"/>
              <a:buFont typeface="Arial"/>
              <a:buNone/>
              <a:defRPr b="0" i="0" sz="41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900"/>
              <a:buFont typeface="Arial"/>
              <a:buNone/>
              <a:defRPr b="0" i="0" sz="41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900"/>
              <a:buFont typeface="Arial"/>
              <a:buNone/>
              <a:defRPr b="0" i="0" sz="41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900"/>
              <a:buFont typeface="Arial"/>
              <a:buNone/>
              <a:defRPr b="0" i="0" sz="4100" u="none" cap="none" strike="noStrike">
                <a:solidFill>
                  <a:schemeClr val="dk1"/>
                </a:solidFill>
                <a:latin typeface="Calibri"/>
                <a:ea typeface="Calibri"/>
                <a:cs typeface="Calibri"/>
                <a:sym typeface="Calibri"/>
              </a:defRPr>
            </a:lvl9pPr>
          </a:lstStyle>
          <a:p/>
        </p:txBody>
      </p:sp>
      <p:sp>
        <p:nvSpPr>
          <p:cNvPr id="7" name="Google Shape;7;p46"/>
          <p:cNvSpPr txBox="1"/>
          <p:nvPr>
            <p:ph idx="1" type="body"/>
          </p:nvPr>
        </p:nvSpPr>
        <p:spPr>
          <a:xfrm>
            <a:off x="457646" y="1200485"/>
            <a:ext cx="8228700" cy="3393900"/>
          </a:xfrm>
          <a:prstGeom prst="rect">
            <a:avLst/>
          </a:prstGeom>
          <a:noFill/>
          <a:ln>
            <a:noFill/>
          </a:ln>
        </p:spPr>
        <p:txBody>
          <a:bodyPr anchorCtr="0" anchor="t" bIns="41900" lIns="83800" spcFirstLastPara="1" rIns="83800" wrap="square" tIns="41900">
            <a:noAutofit/>
          </a:bodyPr>
          <a:lstStyle>
            <a:lvl1pPr indent="-419100" lvl="0" marL="457200" marR="0" rtl="0" algn="l">
              <a:lnSpc>
                <a:spcPct val="100000"/>
              </a:lnSpc>
              <a:spcBef>
                <a:spcPts val="600"/>
              </a:spcBef>
              <a:spcAft>
                <a:spcPts val="0"/>
              </a:spcAft>
              <a:buClr>
                <a:schemeClr val="dk1"/>
              </a:buClr>
              <a:buSzPts val="3000"/>
              <a:buFont typeface="Arial"/>
              <a:buChar char="•"/>
              <a:defRPr b="0" i="0" sz="3000" u="none" cap="none" strike="noStrike">
                <a:solidFill>
                  <a:schemeClr val="dk1"/>
                </a:solidFill>
                <a:latin typeface="Calibri"/>
                <a:ea typeface="Calibri"/>
                <a:cs typeface="Calibri"/>
                <a:sym typeface="Calibri"/>
              </a:defRPr>
            </a:lvl1pPr>
            <a:lvl2pPr indent="-393700" lvl="1" marL="914400" marR="0" rtl="0" algn="l">
              <a:lnSpc>
                <a:spcPct val="100000"/>
              </a:lnSpc>
              <a:spcBef>
                <a:spcPts val="5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2pPr>
            <a:lvl3pPr indent="-368300" lvl="2" marL="1371600" marR="0" rtl="0" algn="l">
              <a:lnSpc>
                <a:spcPct val="100000"/>
              </a:lnSpc>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3pPr>
            <a:lvl4pPr indent="-342900" lvl="3" marL="1828800" marR="0" rtl="0" algn="l">
              <a:lnSpc>
                <a:spcPct val="10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10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10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10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10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100000"/>
              </a:lnSpc>
              <a:spcBef>
                <a:spcPts val="4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6"/>
          <p:cNvSpPr txBox="1"/>
          <p:nvPr>
            <p:ph idx="10" type="dt"/>
          </p:nvPr>
        </p:nvSpPr>
        <p:spPr>
          <a:xfrm>
            <a:off x="457646" y="4767616"/>
            <a:ext cx="2133000" cy="273600"/>
          </a:xfrm>
          <a:prstGeom prst="rect">
            <a:avLst/>
          </a:prstGeom>
          <a:noFill/>
          <a:ln>
            <a:noFill/>
          </a:ln>
        </p:spPr>
        <p:txBody>
          <a:bodyPr anchorCtr="0" anchor="ctr" bIns="41900" lIns="83800" spcFirstLastPara="1" rIns="83800" wrap="square" tIns="41900">
            <a:noAutofit/>
          </a:bodyPr>
          <a:lstStyle>
            <a:lvl1pPr lvl="0" marR="0" rtl="0" algn="l">
              <a:lnSpc>
                <a:spcPct val="100000"/>
              </a:lnSpc>
              <a:spcBef>
                <a:spcPts val="0"/>
              </a:spcBef>
              <a:spcAft>
                <a:spcPts val="0"/>
              </a:spcAft>
              <a:buClr>
                <a:srgbClr val="000000"/>
              </a:buClr>
              <a:buSzPts val="900"/>
              <a:buFont typeface="Arial"/>
              <a:buNone/>
              <a:defRPr b="0" i="0" sz="1100" u="none" cap="none" strike="noStrike">
                <a:solidFill>
                  <a:srgbClr val="898989"/>
                </a:solidFill>
                <a:latin typeface="Gill Sans"/>
                <a:ea typeface="Gill Sans"/>
                <a:cs typeface="Gill Sans"/>
                <a:sym typeface="Gill Sans"/>
              </a:defRPr>
            </a:lvl1pPr>
            <a:lvl2pPr lvl="1"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2pPr>
            <a:lvl3pPr lvl="2"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3pPr>
            <a:lvl4pPr lvl="3"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4pPr>
            <a:lvl5pPr lvl="4"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5pPr>
            <a:lvl6pPr lvl="5"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6pPr>
            <a:lvl7pPr lvl="6"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7pPr>
            <a:lvl8pPr lvl="7"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8pPr>
            <a:lvl9pPr lvl="8"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9pPr>
          </a:lstStyle>
          <a:p/>
        </p:txBody>
      </p:sp>
      <p:sp>
        <p:nvSpPr>
          <p:cNvPr id="9" name="Google Shape;9;p46"/>
          <p:cNvSpPr txBox="1"/>
          <p:nvPr>
            <p:ph idx="11" type="ftr"/>
          </p:nvPr>
        </p:nvSpPr>
        <p:spPr>
          <a:xfrm>
            <a:off x="3124274" y="4767616"/>
            <a:ext cx="2895600" cy="273600"/>
          </a:xfrm>
          <a:prstGeom prst="rect">
            <a:avLst/>
          </a:prstGeom>
          <a:noFill/>
          <a:ln>
            <a:noFill/>
          </a:ln>
        </p:spPr>
        <p:txBody>
          <a:bodyPr anchorCtr="0" anchor="ctr" bIns="41900" lIns="83800" spcFirstLastPara="1" rIns="83800" wrap="square" tIns="41900">
            <a:noAutofit/>
          </a:bodyPr>
          <a:lstStyle>
            <a:lvl1pPr lvl="0"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1pPr>
            <a:lvl2pPr lvl="1"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2pPr>
            <a:lvl3pPr lvl="2"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3pPr>
            <a:lvl4pPr lvl="3"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4pPr>
            <a:lvl5pPr lvl="4"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5pPr>
            <a:lvl6pPr lvl="5"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6pPr>
            <a:lvl7pPr lvl="6"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7pPr>
            <a:lvl8pPr lvl="7"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8pPr>
            <a:lvl9pPr lvl="8" marR="0" rtl="0" algn="ctr">
              <a:lnSpc>
                <a:spcPct val="100000"/>
              </a:lnSpc>
              <a:spcBef>
                <a:spcPts val="0"/>
              </a:spcBef>
              <a:spcAft>
                <a:spcPts val="0"/>
              </a:spcAft>
              <a:buClr>
                <a:srgbClr val="000000"/>
              </a:buClr>
              <a:buSzPts val="900"/>
              <a:buFont typeface="Arial"/>
              <a:buNone/>
              <a:defRPr b="0" i="0" sz="2800" u="none" cap="none" strike="noStrike">
                <a:solidFill>
                  <a:srgbClr val="000000"/>
                </a:solidFill>
                <a:latin typeface="Gill Sans"/>
                <a:ea typeface="Gill Sans"/>
                <a:cs typeface="Gill Sans"/>
                <a:sym typeface="Gill Sans"/>
              </a:defRPr>
            </a:lvl9pPr>
          </a:lstStyle>
          <a:p/>
        </p:txBody>
      </p:sp>
      <p:sp>
        <p:nvSpPr>
          <p:cNvPr id="10" name="Google Shape;10;p46"/>
          <p:cNvSpPr txBox="1"/>
          <p:nvPr>
            <p:ph idx="12" type="sldNum"/>
          </p:nvPr>
        </p:nvSpPr>
        <p:spPr>
          <a:xfrm>
            <a:off x="6553274" y="4767616"/>
            <a:ext cx="2133000" cy="273600"/>
          </a:xfrm>
          <a:prstGeom prst="rect">
            <a:avLst/>
          </a:prstGeom>
          <a:noFill/>
          <a:ln>
            <a:noFill/>
          </a:ln>
        </p:spPr>
        <p:txBody>
          <a:bodyPr anchorCtr="0" anchor="ctr" bIns="41900" lIns="83800" spcFirstLastPara="1" rIns="83800" wrap="square" tIns="41900">
            <a:noAutofit/>
          </a:bodyPr>
          <a:lstStyle>
            <a:lvl1pPr indent="0" lvl="0" marL="0" marR="0" rtl="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1pPr>
            <a:lvl2pPr indent="0" lvl="1" marL="0" marR="0" rtl="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2pPr>
            <a:lvl3pPr indent="0" lvl="2" marL="0" marR="0" rtl="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3pPr>
            <a:lvl4pPr indent="0" lvl="3" marL="0" marR="0" rtl="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4pPr>
            <a:lvl5pPr indent="0" lvl="4" marL="0" marR="0" rtl="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5pPr>
            <a:lvl6pPr indent="0" lvl="5" marL="0" marR="0" rtl="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6pPr>
            <a:lvl7pPr indent="0" lvl="6" marL="0" marR="0" rtl="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7pPr>
            <a:lvl8pPr indent="0" lvl="7" marL="0" marR="0" rtl="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8pPr>
            <a:lvl9pPr indent="0" lvl="8" marL="0" marR="0" rtl="0" algn="r">
              <a:lnSpc>
                <a:spcPct val="100000"/>
              </a:lnSpc>
              <a:spcBef>
                <a:spcPts val="0"/>
              </a:spcBef>
              <a:spcAft>
                <a:spcPts val="0"/>
              </a:spcAft>
              <a:buClr>
                <a:srgbClr val="898989"/>
              </a:buClr>
              <a:buSzPts val="1100"/>
              <a:buFont typeface="Gill Sans"/>
              <a:buNone/>
              <a:defRPr b="0" i="0" sz="1100" u="none" cap="none" strike="noStrike">
                <a:solidFill>
                  <a:srgbClr val="898989"/>
                </a:solidFill>
                <a:latin typeface="Gill Sans"/>
                <a:ea typeface="Gill Sans"/>
                <a:cs typeface="Gill Sans"/>
                <a:sym typeface="Gill Sans"/>
              </a:defRPr>
            </a:lvl9pPr>
          </a:lstStyle>
          <a:p>
            <a:pPr indent="0" lvl="0" marL="0" rtl="0" algn="r">
              <a:spcBef>
                <a:spcPts val="0"/>
              </a:spcBef>
              <a:spcAft>
                <a:spcPts val="0"/>
              </a:spcAft>
              <a:buNone/>
            </a:pPr>
            <a:fld id="{00000000-1234-1234-1234-123412341234}" type="slidenum">
              <a:rPr lang="en-GB"/>
              <a:t>‹#›</a:t>
            </a:fld>
            <a:endParaRPr sz="9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84" name="Shape 84"/>
        <p:cNvGrpSpPr/>
        <p:nvPr/>
      </p:nvGrpSpPr>
      <p:grpSpPr>
        <a:xfrm>
          <a:off x="0" y="0"/>
          <a:ext cx="0" cy="0"/>
          <a:chOff x="0" y="0"/>
          <a:chExt cx="0" cy="0"/>
        </a:xfrm>
      </p:grpSpPr>
      <p:sp>
        <p:nvSpPr>
          <p:cNvPr id="85" name="Google Shape;85;p5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86" name="Google Shape;86;p52"/>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7" name="Google Shape;87;p5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141" name="Shape 141"/>
        <p:cNvGrpSpPr/>
        <p:nvPr/>
      </p:nvGrpSpPr>
      <p:grpSpPr>
        <a:xfrm>
          <a:off x="0" y="0"/>
          <a:ext cx="0" cy="0"/>
          <a:chOff x="0" y="0"/>
          <a:chExt cx="0" cy="0"/>
        </a:xfrm>
      </p:grpSpPr>
      <p:sp>
        <p:nvSpPr>
          <p:cNvPr id="142" name="Google Shape;142;g37c8be59b3f_0_95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143" name="Google Shape;143;g37c8be59b3f_0_95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144" name="Google Shape;144;g37c8be59b3f_0_95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6" name="Shape 186"/>
        <p:cNvGrpSpPr/>
        <p:nvPr/>
      </p:nvGrpSpPr>
      <p:grpSpPr>
        <a:xfrm>
          <a:off x="0" y="0"/>
          <a:ext cx="0" cy="0"/>
          <a:chOff x="0" y="0"/>
          <a:chExt cx="0" cy="0"/>
        </a:xfrm>
      </p:grpSpPr>
      <p:sp>
        <p:nvSpPr>
          <p:cNvPr id="187" name="Google Shape;187;g37c8be59b3f_0_999"/>
          <p:cNvSpPr txBox="1"/>
          <p:nvPr>
            <p:ph type="title"/>
          </p:nvPr>
        </p:nvSpPr>
        <p:spPr>
          <a:xfrm>
            <a:off x="390955" y="186938"/>
            <a:ext cx="7037100" cy="777900"/>
          </a:xfrm>
          <a:prstGeom prst="rect">
            <a:avLst/>
          </a:prstGeom>
          <a:noFill/>
          <a:ln>
            <a:noFill/>
          </a:ln>
        </p:spPr>
        <p:txBody>
          <a:bodyPr anchorCtr="0" anchor="ctr" bIns="36425" lIns="72850" spcFirstLastPara="1" rIns="72850" wrap="square" tIns="36425">
            <a:normAutofit/>
          </a:bodyPr>
          <a:lstStyle>
            <a:lvl1pPr lvl="0" marR="0" algn="ctr">
              <a:spcBef>
                <a:spcPts val="0"/>
              </a:spcBef>
              <a:spcAft>
                <a:spcPts val="0"/>
              </a:spcAft>
              <a:buClr>
                <a:schemeClr val="dk1"/>
              </a:buClr>
              <a:buSzPts val="3500"/>
              <a:buFont typeface="Calibri"/>
              <a:buNone/>
              <a:defRPr b="0" i="0" sz="3500" u="none" cap="none" strike="noStrike">
                <a:solidFill>
                  <a:schemeClr val="dk1"/>
                </a:solidFill>
                <a:latin typeface="Calibri"/>
                <a:ea typeface="Calibri"/>
                <a:cs typeface="Calibri"/>
                <a:sym typeface="Calibri"/>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88" name="Google Shape;188;g37c8be59b3f_0_999"/>
          <p:cNvSpPr txBox="1"/>
          <p:nvPr>
            <p:ph idx="1" type="body"/>
          </p:nvPr>
        </p:nvSpPr>
        <p:spPr>
          <a:xfrm>
            <a:off x="390955" y="1089212"/>
            <a:ext cx="7037100" cy="3080700"/>
          </a:xfrm>
          <a:prstGeom prst="rect">
            <a:avLst/>
          </a:prstGeom>
          <a:noFill/>
          <a:ln>
            <a:noFill/>
          </a:ln>
        </p:spPr>
        <p:txBody>
          <a:bodyPr anchorCtr="0" anchor="t" bIns="36425" lIns="72850" spcFirstLastPara="1" rIns="72850" wrap="square" tIns="36425">
            <a:normAutofit/>
          </a:bodyPr>
          <a:lstStyle>
            <a:lvl1pPr indent="-393700" lvl="0" marL="457200" marR="0" algn="l">
              <a:spcBef>
                <a:spcPts val="500"/>
              </a:spcBef>
              <a:spcAft>
                <a:spcPts val="0"/>
              </a:spcAft>
              <a:buClr>
                <a:schemeClr val="dk1"/>
              </a:buClr>
              <a:buSzPts val="2600"/>
              <a:buFont typeface="Arial"/>
              <a:buChar char="•"/>
              <a:defRPr b="0" i="0" sz="2600" u="none" cap="none" strike="noStrike">
                <a:solidFill>
                  <a:schemeClr val="dk1"/>
                </a:solidFill>
                <a:latin typeface="Calibri"/>
                <a:ea typeface="Calibri"/>
                <a:cs typeface="Calibri"/>
                <a:sym typeface="Calibri"/>
              </a:defRPr>
            </a:lvl1pPr>
            <a:lvl2pPr indent="-368300" lvl="1" marL="914400" marR="0" algn="l">
              <a:spcBef>
                <a:spcPts val="400"/>
              </a:spcBef>
              <a:spcAft>
                <a:spcPts val="0"/>
              </a:spcAft>
              <a:buClr>
                <a:schemeClr val="dk1"/>
              </a:buClr>
              <a:buSzPts val="2200"/>
              <a:buFont typeface="Arial"/>
              <a:buChar char="–"/>
              <a:defRPr b="0" i="0" sz="2200" u="none" cap="none" strike="noStrike">
                <a:solidFill>
                  <a:schemeClr val="dk1"/>
                </a:solidFill>
                <a:latin typeface="Calibri"/>
                <a:ea typeface="Calibri"/>
                <a:cs typeface="Calibri"/>
                <a:sym typeface="Calibri"/>
              </a:defRPr>
            </a:lvl2pPr>
            <a:lvl3pPr indent="-349250" lvl="2" marL="1371600" marR="0" algn="l">
              <a:spcBef>
                <a:spcPts val="400"/>
              </a:spcBef>
              <a:spcAft>
                <a:spcPts val="0"/>
              </a:spcAft>
              <a:buClr>
                <a:schemeClr val="dk1"/>
              </a:buClr>
              <a:buSzPts val="1900"/>
              <a:buFont typeface="Arial"/>
              <a:buChar char="•"/>
              <a:defRPr b="0" i="0" sz="1900" u="none" cap="none" strike="noStrike">
                <a:solidFill>
                  <a:schemeClr val="dk1"/>
                </a:solidFill>
                <a:latin typeface="Calibri"/>
                <a:ea typeface="Calibri"/>
                <a:cs typeface="Calibri"/>
                <a:sym typeface="Calibri"/>
              </a:defRPr>
            </a:lvl3pPr>
            <a:lvl4pPr indent="-330200" lvl="3" marL="1828800" marR="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4pPr>
            <a:lvl5pPr indent="-330200" lvl="4" marL="2286000" marR="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5pPr>
            <a:lvl6pPr indent="-330200" lvl="5" marL="2743200" marR="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6pPr>
            <a:lvl7pPr indent="-330200" lvl="6" marL="3200400" marR="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7pPr>
            <a:lvl8pPr indent="-330200" lvl="7" marL="3657600" marR="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8pPr>
            <a:lvl9pPr indent="-330200" lvl="8" marL="4114800" marR="0" algn="l">
              <a:spcBef>
                <a:spcPts val="300"/>
              </a:spcBef>
              <a:spcAft>
                <a:spcPts val="0"/>
              </a:spcAft>
              <a:buClr>
                <a:schemeClr val="dk1"/>
              </a:buClr>
              <a:buSzPts val="1600"/>
              <a:buFont typeface="Arial"/>
              <a:buChar char="•"/>
              <a:defRPr b="0" i="0" sz="1600" u="none" cap="none" strike="noStrike">
                <a:solidFill>
                  <a:schemeClr val="dk1"/>
                </a:solidFill>
                <a:latin typeface="Calibri"/>
                <a:ea typeface="Calibri"/>
                <a:cs typeface="Calibri"/>
                <a:sym typeface="Calibri"/>
              </a:defRPr>
            </a:lvl9pPr>
          </a:lstStyle>
          <a:p/>
        </p:txBody>
      </p:sp>
      <p:sp>
        <p:nvSpPr>
          <p:cNvPr id="189" name="Google Shape;189;g37c8be59b3f_0_999"/>
          <p:cNvSpPr txBox="1"/>
          <p:nvPr>
            <p:ph idx="10" type="dt"/>
          </p:nvPr>
        </p:nvSpPr>
        <p:spPr>
          <a:xfrm>
            <a:off x="390955" y="4326591"/>
            <a:ext cx="1824600" cy="248400"/>
          </a:xfrm>
          <a:prstGeom prst="rect">
            <a:avLst/>
          </a:prstGeom>
          <a:noFill/>
          <a:ln>
            <a:noFill/>
          </a:ln>
        </p:spPr>
        <p:txBody>
          <a:bodyPr anchorCtr="0" anchor="ctr" bIns="36425" lIns="72850" spcFirstLastPara="1" rIns="72850" wrap="square" tIns="36425">
            <a:noAutofit/>
          </a:bodyPr>
          <a:lstStyle>
            <a:lvl1pPr lvl="0" marR="0" algn="l">
              <a:spcBef>
                <a:spcPts val="0"/>
              </a:spcBef>
              <a:spcAft>
                <a:spcPts val="0"/>
              </a:spcAft>
              <a:buSzPts val="1100"/>
              <a:buNone/>
              <a:defRPr b="0" i="0" sz="1000" u="none" cap="none" strike="noStrike">
                <a:solidFill>
                  <a:srgbClr val="888888"/>
                </a:solidFill>
                <a:latin typeface="Calibri"/>
                <a:ea typeface="Calibri"/>
                <a:cs typeface="Calibri"/>
                <a:sym typeface="Calibri"/>
              </a:defRPr>
            </a:lvl1pPr>
            <a:lvl2pPr lvl="1"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190" name="Google Shape;190;g37c8be59b3f_0_999"/>
          <p:cNvSpPr txBox="1"/>
          <p:nvPr>
            <p:ph idx="11" type="ftr"/>
          </p:nvPr>
        </p:nvSpPr>
        <p:spPr>
          <a:xfrm>
            <a:off x="2671525" y="4326591"/>
            <a:ext cx="2475900" cy="248400"/>
          </a:xfrm>
          <a:prstGeom prst="rect">
            <a:avLst/>
          </a:prstGeom>
          <a:noFill/>
          <a:ln>
            <a:noFill/>
          </a:ln>
        </p:spPr>
        <p:txBody>
          <a:bodyPr anchorCtr="0" anchor="ctr" bIns="36425" lIns="72850" spcFirstLastPara="1" rIns="72850" wrap="square" tIns="36425">
            <a:noAutofit/>
          </a:bodyPr>
          <a:lstStyle>
            <a:lvl1pPr lvl="0" marR="0" algn="ctr">
              <a:spcBef>
                <a:spcPts val="0"/>
              </a:spcBef>
              <a:spcAft>
                <a:spcPts val="0"/>
              </a:spcAft>
              <a:buSzPts val="1100"/>
              <a:buNone/>
              <a:defRPr b="0" i="0" sz="1000" u="none" cap="none" strike="noStrike">
                <a:solidFill>
                  <a:srgbClr val="888888"/>
                </a:solidFill>
                <a:latin typeface="Calibri"/>
                <a:ea typeface="Calibri"/>
                <a:cs typeface="Calibri"/>
                <a:sym typeface="Calibri"/>
              </a:defRPr>
            </a:lvl1pPr>
            <a:lvl2pPr lvl="1"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2pPr>
            <a:lvl3pPr lvl="2"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3pPr>
            <a:lvl4pPr lvl="3"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4pPr>
            <a:lvl5pPr lvl="4"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5pPr>
            <a:lvl6pPr lvl="5"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6pPr>
            <a:lvl7pPr lvl="6"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7pPr>
            <a:lvl8pPr lvl="7"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8pPr>
            <a:lvl9pPr lvl="8" marR="0" algn="l">
              <a:spcBef>
                <a:spcPts val="0"/>
              </a:spcBef>
              <a:spcAft>
                <a:spcPts val="0"/>
              </a:spcAft>
              <a:buSzPts val="1100"/>
              <a:buNone/>
              <a:defRPr b="0" i="0" sz="1400" u="none" cap="none" strike="noStrike">
                <a:solidFill>
                  <a:schemeClr val="dk1"/>
                </a:solidFill>
                <a:latin typeface="Calibri"/>
                <a:ea typeface="Calibri"/>
                <a:cs typeface="Calibri"/>
                <a:sym typeface="Calibri"/>
              </a:defRPr>
            </a:lvl9pPr>
          </a:lstStyle>
          <a:p/>
        </p:txBody>
      </p:sp>
      <p:sp>
        <p:nvSpPr>
          <p:cNvPr id="191" name="Google Shape;191;g37c8be59b3f_0_999"/>
          <p:cNvSpPr txBox="1"/>
          <p:nvPr>
            <p:ph idx="12" type="sldNum"/>
          </p:nvPr>
        </p:nvSpPr>
        <p:spPr>
          <a:xfrm>
            <a:off x="5603686" y="4326591"/>
            <a:ext cx="1824600" cy="248400"/>
          </a:xfrm>
          <a:prstGeom prst="rect">
            <a:avLst/>
          </a:prstGeom>
          <a:noFill/>
          <a:ln>
            <a:noFill/>
          </a:ln>
        </p:spPr>
        <p:txBody>
          <a:bodyPr anchorCtr="0" anchor="ctr" bIns="36425" lIns="72850" spcFirstLastPara="1" rIns="72850" wrap="square" tIns="36425">
            <a:noAutofit/>
          </a:bodyPr>
          <a:lstStyle>
            <a:lvl1pPr indent="0" lvl="0" marL="0" marR="0" algn="r">
              <a:spcBef>
                <a:spcPts val="0"/>
              </a:spcBef>
              <a:buNone/>
              <a:defRPr b="0" i="0" sz="1000" u="none" cap="none" strike="noStrike">
                <a:solidFill>
                  <a:srgbClr val="888888"/>
                </a:solidFill>
                <a:latin typeface="Calibri"/>
                <a:ea typeface="Calibri"/>
                <a:cs typeface="Calibri"/>
                <a:sym typeface="Calibri"/>
              </a:defRPr>
            </a:lvl1pPr>
            <a:lvl2pPr indent="0" lvl="1" marL="0" marR="0" algn="r">
              <a:spcBef>
                <a:spcPts val="0"/>
              </a:spcBef>
              <a:buNone/>
              <a:defRPr b="0" i="0" sz="1000" u="none" cap="none" strike="noStrike">
                <a:solidFill>
                  <a:srgbClr val="888888"/>
                </a:solidFill>
                <a:latin typeface="Calibri"/>
                <a:ea typeface="Calibri"/>
                <a:cs typeface="Calibri"/>
                <a:sym typeface="Calibri"/>
              </a:defRPr>
            </a:lvl2pPr>
            <a:lvl3pPr indent="0" lvl="2" marL="0" marR="0" algn="r">
              <a:spcBef>
                <a:spcPts val="0"/>
              </a:spcBef>
              <a:buNone/>
              <a:defRPr b="0" i="0" sz="1000" u="none" cap="none" strike="noStrike">
                <a:solidFill>
                  <a:srgbClr val="888888"/>
                </a:solidFill>
                <a:latin typeface="Calibri"/>
                <a:ea typeface="Calibri"/>
                <a:cs typeface="Calibri"/>
                <a:sym typeface="Calibri"/>
              </a:defRPr>
            </a:lvl3pPr>
            <a:lvl4pPr indent="0" lvl="3" marL="0" marR="0" algn="r">
              <a:spcBef>
                <a:spcPts val="0"/>
              </a:spcBef>
              <a:buNone/>
              <a:defRPr b="0" i="0" sz="1000" u="none" cap="none" strike="noStrike">
                <a:solidFill>
                  <a:srgbClr val="888888"/>
                </a:solidFill>
                <a:latin typeface="Calibri"/>
                <a:ea typeface="Calibri"/>
                <a:cs typeface="Calibri"/>
                <a:sym typeface="Calibri"/>
              </a:defRPr>
            </a:lvl4pPr>
            <a:lvl5pPr indent="0" lvl="4" marL="0" marR="0" algn="r">
              <a:spcBef>
                <a:spcPts val="0"/>
              </a:spcBef>
              <a:buNone/>
              <a:defRPr b="0" i="0" sz="1000" u="none" cap="none" strike="noStrike">
                <a:solidFill>
                  <a:srgbClr val="888888"/>
                </a:solidFill>
                <a:latin typeface="Calibri"/>
                <a:ea typeface="Calibri"/>
                <a:cs typeface="Calibri"/>
                <a:sym typeface="Calibri"/>
              </a:defRPr>
            </a:lvl5pPr>
            <a:lvl6pPr indent="0" lvl="5" marL="0" marR="0" algn="r">
              <a:spcBef>
                <a:spcPts val="0"/>
              </a:spcBef>
              <a:buNone/>
              <a:defRPr b="0" i="0" sz="1000" u="none" cap="none" strike="noStrike">
                <a:solidFill>
                  <a:srgbClr val="888888"/>
                </a:solidFill>
                <a:latin typeface="Calibri"/>
                <a:ea typeface="Calibri"/>
                <a:cs typeface="Calibri"/>
                <a:sym typeface="Calibri"/>
              </a:defRPr>
            </a:lvl6pPr>
            <a:lvl7pPr indent="0" lvl="6" marL="0" marR="0" algn="r">
              <a:spcBef>
                <a:spcPts val="0"/>
              </a:spcBef>
              <a:buNone/>
              <a:defRPr b="0" i="0" sz="1000" u="none" cap="none" strike="noStrike">
                <a:solidFill>
                  <a:srgbClr val="888888"/>
                </a:solidFill>
                <a:latin typeface="Calibri"/>
                <a:ea typeface="Calibri"/>
                <a:cs typeface="Calibri"/>
                <a:sym typeface="Calibri"/>
              </a:defRPr>
            </a:lvl7pPr>
            <a:lvl8pPr indent="0" lvl="7" marL="0" marR="0" algn="r">
              <a:spcBef>
                <a:spcPts val="0"/>
              </a:spcBef>
              <a:buNone/>
              <a:defRPr b="0" i="0" sz="1000" u="none" cap="none" strike="noStrike">
                <a:solidFill>
                  <a:srgbClr val="888888"/>
                </a:solidFill>
                <a:latin typeface="Calibri"/>
                <a:ea typeface="Calibri"/>
                <a:cs typeface="Calibri"/>
                <a:sym typeface="Calibri"/>
              </a:defRPr>
            </a:lvl8pPr>
            <a:lvl9pPr indent="0" lvl="8" marL="0" marR="0" algn="r">
              <a:spcBef>
                <a:spcPts val="0"/>
              </a:spcBef>
              <a:buNone/>
              <a:defRPr b="0" i="0" sz="10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261" name="Shape 261"/>
        <p:cNvGrpSpPr/>
        <p:nvPr/>
      </p:nvGrpSpPr>
      <p:grpSpPr>
        <a:xfrm>
          <a:off x="0" y="0"/>
          <a:ext cx="0" cy="0"/>
          <a:chOff x="0" y="0"/>
          <a:chExt cx="0" cy="0"/>
        </a:xfrm>
      </p:grpSpPr>
      <p:sp>
        <p:nvSpPr>
          <p:cNvPr id="262" name="Google Shape;262;g37c8be59b3f_0_131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263" name="Google Shape;263;g37c8be59b3f_0_1315"/>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264" name="Google Shape;264;g37c8be59b3f_0_131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ransition spd="med">
    <p:fade thruBlk="1"/>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4.png"/><Relationship Id="rId5"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7.xml"/><Relationship Id="rId3" Type="http://schemas.openxmlformats.org/officeDocument/2006/relationships/image" Target="../media/image21.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8.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27.png"/><Relationship Id="rId4" Type="http://schemas.openxmlformats.org/officeDocument/2006/relationships/image" Target="../media/image25.png"/><Relationship Id="rId5" Type="http://schemas.openxmlformats.org/officeDocument/2006/relationships/image" Target="../media/image2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 Id="rId3" Type="http://schemas.openxmlformats.org/officeDocument/2006/relationships/image" Target="../media/image3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 Id="rId3" Type="http://schemas.openxmlformats.org/officeDocument/2006/relationships/image" Target="../media/image12.png"/><Relationship Id="rId4" Type="http://schemas.openxmlformats.org/officeDocument/2006/relationships/image" Target="../media/image13.jpg"/><Relationship Id="rId9" Type="http://schemas.openxmlformats.org/officeDocument/2006/relationships/image" Target="../media/image15.png"/><Relationship Id="rId5" Type="http://schemas.openxmlformats.org/officeDocument/2006/relationships/image" Target="../media/image16.jpg"/><Relationship Id="rId6" Type="http://schemas.openxmlformats.org/officeDocument/2006/relationships/image" Target="../media/image18.jpg"/><Relationship Id="rId7" Type="http://schemas.openxmlformats.org/officeDocument/2006/relationships/image" Target="../media/image28.jpg"/><Relationship Id="rId8" Type="http://schemas.openxmlformats.org/officeDocument/2006/relationships/image" Target="../media/image1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6.xml"/><Relationship Id="rId3" Type="http://schemas.openxmlformats.org/officeDocument/2006/relationships/image" Target="../media/image24.png"/><Relationship Id="rId4" Type="http://schemas.openxmlformats.org/officeDocument/2006/relationships/image" Target="../media/image20.png"/><Relationship Id="rId5" Type="http://schemas.openxmlformats.org/officeDocument/2006/relationships/image" Target="../media/image23.png"/><Relationship Id="rId6" Type="http://schemas.openxmlformats.org/officeDocument/2006/relationships/image" Target="../media/image47.png"/><Relationship Id="rId7" Type="http://schemas.openxmlformats.org/officeDocument/2006/relationships/image" Target="../media/image2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7.xml"/><Relationship Id="rId3" Type="http://schemas.openxmlformats.org/officeDocument/2006/relationships/image" Target="../media/image47.png"/><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8.xml"/><Relationship Id="rId3" Type="http://schemas.openxmlformats.org/officeDocument/2006/relationships/image" Target="../media/image2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19.xml"/><Relationship Id="rId3" Type="http://schemas.openxmlformats.org/officeDocument/2006/relationships/image" Target="../media/image30.png"/><Relationship Id="rId4" Type="http://schemas.openxmlformats.org/officeDocument/2006/relationships/image" Target="../media/image3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8.xml"/><Relationship Id="rId2" Type="http://schemas.openxmlformats.org/officeDocument/2006/relationships/notesSlide" Target="../notesSlides/notesSlide20.xml"/><Relationship Id="rId3" Type="http://schemas.openxmlformats.org/officeDocument/2006/relationships/image" Target="../media/image34.png"/></Relationships>
</file>

<file path=ppt/slides/_rels/slide21.xml.rels><?xml version="1.0" encoding="UTF-8" standalone="yes"?><Relationships xmlns="http://schemas.openxmlformats.org/package/2006/relationships"><Relationship Id="rId11" Type="http://schemas.openxmlformats.org/officeDocument/2006/relationships/image" Target="../media/image41.png"/><Relationship Id="rId10" Type="http://schemas.openxmlformats.org/officeDocument/2006/relationships/image" Target="../media/image35.png"/><Relationship Id="rId13" Type="http://schemas.openxmlformats.org/officeDocument/2006/relationships/image" Target="../media/image44.png"/><Relationship Id="rId12" Type="http://schemas.openxmlformats.org/officeDocument/2006/relationships/image" Target="../media/image42.png"/><Relationship Id="rId1" Type="http://schemas.openxmlformats.org/officeDocument/2006/relationships/slideLayout" Target="../slideLayouts/slideLayout58.xml"/><Relationship Id="rId2" Type="http://schemas.openxmlformats.org/officeDocument/2006/relationships/notesSlide" Target="../notesSlides/notesSlide21.xml"/><Relationship Id="rId3" Type="http://schemas.openxmlformats.org/officeDocument/2006/relationships/image" Target="../media/image20.png"/><Relationship Id="rId4" Type="http://schemas.openxmlformats.org/officeDocument/2006/relationships/image" Target="../media/image32.png"/><Relationship Id="rId9" Type="http://schemas.openxmlformats.org/officeDocument/2006/relationships/image" Target="../media/image45.png"/><Relationship Id="rId14" Type="http://schemas.openxmlformats.org/officeDocument/2006/relationships/image" Target="../media/image38.png"/><Relationship Id="rId5" Type="http://schemas.openxmlformats.org/officeDocument/2006/relationships/image" Target="../media/image46.png"/><Relationship Id="rId6" Type="http://schemas.openxmlformats.org/officeDocument/2006/relationships/image" Target="../media/image31.png"/><Relationship Id="rId7" Type="http://schemas.openxmlformats.org/officeDocument/2006/relationships/image" Target="../media/image33.png"/><Relationship Id="rId8" Type="http://schemas.openxmlformats.org/officeDocument/2006/relationships/image" Target="../media/image3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3.xml"/><Relationship Id="rId3"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309" name="Shape 309"/>
        <p:cNvGrpSpPr/>
        <p:nvPr/>
      </p:nvGrpSpPr>
      <p:grpSpPr>
        <a:xfrm>
          <a:off x="0" y="0"/>
          <a:ext cx="0" cy="0"/>
          <a:chOff x="0" y="0"/>
          <a:chExt cx="0" cy="0"/>
        </a:xfrm>
      </p:grpSpPr>
      <p:sp>
        <p:nvSpPr>
          <p:cNvPr id="310" name="Google Shape;310;g37c8be59b3f_0_115"/>
          <p:cNvSpPr/>
          <p:nvPr/>
        </p:nvSpPr>
        <p:spPr>
          <a:xfrm>
            <a:off x="127800" y="38700"/>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311" name="Google Shape;311;g37c8be59b3f_0_115"/>
          <p:cNvSpPr txBox="1"/>
          <p:nvPr/>
        </p:nvSpPr>
        <p:spPr>
          <a:xfrm>
            <a:off x="2685511" y="47555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312" name="Google Shape;312;g37c8be59b3f_0_115"/>
          <p:cNvSpPr txBox="1"/>
          <p:nvPr/>
        </p:nvSpPr>
        <p:spPr>
          <a:xfrm>
            <a:off x="4134165" y="76175"/>
            <a:ext cx="5110500" cy="607800"/>
          </a:xfrm>
          <a:prstGeom prst="rect">
            <a:avLst/>
          </a:prstGeom>
          <a:noFill/>
          <a:ln>
            <a:noFill/>
          </a:ln>
        </p:spPr>
        <p:txBody>
          <a:bodyPr anchorCtr="0" anchor="t" bIns="0" lIns="0" spcFirstLastPara="1" rIns="0" wrap="square" tIns="0">
            <a:spAutoFit/>
          </a:bodyPr>
          <a:lstStyle/>
          <a:p>
            <a:pPr indent="0" lvl="0" marL="0" marR="0" rtl="0" algn="ctr">
              <a:lnSpc>
                <a:spcPct val="111984"/>
              </a:lnSpc>
              <a:spcBef>
                <a:spcPts val="0"/>
              </a:spcBef>
              <a:spcAft>
                <a:spcPts val="0"/>
              </a:spcAft>
              <a:buNone/>
            </a:pPr>
            <a:r>
              <a:rPr b="1" i="0" lang="en-GB" sz="3948" u="none" cap="none" strike="noStrike">
                <a:solidFill>
                  <a:srgbClr val="FFFFFF"/>
                </a:solidFill>
                <a:latin typeface="Arial"/>
                <a:ea typeface="Arial"/>
                <a:cs typeface="Arial"/>
                <a:sym typeface="Arial"/>
              </a:rPr>
              <a:t>SIXTH FORM</a:t>
            </a:r>
            <a:endParaRPr sz="500"/>
          </a:p>
        </p:txBody>
      </p:sp>
      <p:sp>
        <p:nvSpPr>
          <p:cNvPr id="313" name="Google Shape;313;g37c8be59b3f_0_115"/>
          <p:cNvSpPr txBox="1"/>
          <p:nvPr/>
        </p:nvSpPr>
        <p:spPr>
          <a:xfrm>
            <a:off x="0" y="74225"/>
            <a:ext cx="5819400" cy="611700"/>
          </a:xfrm>
          <a:prstGeom prst="rect">
            <a:avLst/>
          </a:prstGeom>
          <a:noFill/>
          <a:ln>
            <a:noFill/>
          </a:ln>
        </p:spPr>
        <p:txBody>
          <a:bodyPr anchorCtr="0" anchor="t" bIns="0" lIns="0" spcFirstLastPara="1" rIns="0" wrap="square" tIns="0">
            <a:spAutoFit/>
          </a:bodyPr>
          <a:lstStyle/>
          <a:p>
            <a:pPr indent="0" lvl="0" marL="0" marR="0" rtl="0" algn="ctr">
              <a:lnSpc>
                <a:spcPct val="112000"/>
              </a:lnSpc>
              <a:spcBef>
                <a:spcPts val="0"/>
              </a:spcBef>
              <a:spcAft>
                <a:spcPts val="0"/>
              </a:spcAft>
              <a:buNone/>
            </a:pPr>
            <a:r>
              <a:rPr b="0" i="0" lang="en-GB" sz="3975" u="none" cap="none" strike="noStrike">
                <a:solidFill>
                  <a:srgbClr val="FF4B4B"/>
                </a:solidFill>
                <a:latin typeface="Arial"/>
                <a:ea typeface="Arial"/>
                <a:cs typeface="Arial"/>
                <a:sym typeface="Arial"/>
              </a:rPr>
              <a:t>JOHN F KENNEDY</a:t>
            </a:r>
            <a:endParaRPr sz="100"/>
          </a:p>
        </p:txBody>
      </p:sp>
      <p:cxnSp>
        <p:nvCxnSpPr>
          <p:cNvPr id="314" name="Google Shape;314;g37c8be59b3f_0_115"/>
          <p:cNvCxnSpPr/>
          <p:nvPr/>
        </p:nvCxnSpPr>
        <p:spPr>
          <a:xfrm flipH="1" rot="10800000">
            <a:off x="1308300" y="713775"/>
            <a:ext cx="6643200" cy="13500"/>
          </a:xfrm>
          <a:prstGeom prst="straightConnector1">
            <a:avLst/>
          </a:prstGeom>
          <a:noFill/>
          <a:ln cap="flat" cmpd="sng" w="19050">
            <a:solidFill>
              <a:schemeClr val="lt1"/>
            </a:solidFill>
            <a:prstDash val="solid"/>
            <a:round/>
            <a:headEnd len="med" w="med" type="none"/>
            <a:tailEnd len="med" w="med" type="none"/>
          </a:ln>
        </p:spPr>
      </p:cxnSp>
      <p:sp>
        <p:nvSpPr>
          <p:cNvPr id="315" name="Google Shape;315;g37c8be59b3f_0_115"/>
          <p:cNvSpPr txBox="1"/>
          <p:nvPr>
            <p:ph idx="4294967295" type="ctrTitle"/>
          </p:nvPr>
        </p:nvSpPr>
        <p:spPr>
          <a:xfrm>
            <a:off x="893393" y="2585056"/>
            <a:ext cx="7773300" cy="881100"/>
          </a:xfrm>
          <a:prstGeom prst="rect">
            <a:avLst/>
          </a:prstGeom>
          <a:noFill/>
          <a:ln>
            <a:noFill/>
          </a:ln>
        </p:spPr>
        <p:txBody>
          <a:bodyPr anchorCtr="0" anchor="ctr" bIns="41900" lIns="83800" spcFirstLastPara="1" rIns="83800" wrap="square" tIns="41900">
            <a:noAutofit/>
          </a:bodyPr>
          <a:lstStyle/>
          <a:p>
            <a:pPr indent="0" lvl="0" marL="0" rtl="0" algn="ctr">
              <a:lnSpc>
                <a:spcPct val="100000"/>
              </a:lnSpc>
              <a:spcBef>
                <a:spcPts val="0"/>
              </a:spcBef>
              <a:spcAft>
                <a:spcPts val="0"/>
              </a:spcAft>
              <a:buClr>
                <a:schemeClr val="dk1"/>
              </a:buClr>
              <a:buSzPts val="7400"/>
              <a:buFont typeface="Calibri"/>
              <a:buNone/>
            </a:pPr>
            <a:r>
              <a:rPr b="0" i="0" lang="en-GB" sz="7400" u="none">
                <a:solidFill>
                  <a:schemeClr val="lt1"/>
                </a:solidFill>
                <a:latin typeface="Calibri"/>
                <a:ea typeface="Calibri"/>
                <a:cs typeface="Calibri"/>
                <a:sym typeface="Calibri"/>
              </a:rPr>
              <a:t>Welcome</a:t>
            </a:r>
            <a:endParaRPr>
              <a:solidFill>
                <a:schemeClr val="lt1"/>
              </a:solidFill>
            </a:endParaRPr>
          </a:p>
        </p:txBody>
      </p:sp>
      <p:sp>
        <p:nvSpPr>
          <p:cNvPr id="316" name="Google Shape;316;g37c8be59b3f_0_115"/>
          <p:cNvSpPr txBox="1"/>
          <p:nvPr>
            <p:ph idx="4294967295" type="subTitle"/>
          </p:nvPr>
        </p:nvSpPr>
        <p:spPr>
          <a:xfrm>
            <a:off x="1444227" y="3387154"/>
            <a:ext cx="6400200" cy="1314300"/>
          </a:xfrm>
          <a:prstGeom prst="rect">
            <a:avLst/>
          </a:prstGeom>
          <a:noFill/>
          <a:ln>
            <a:noFill/>
          </a:ln>
        </p:spPr>
        <p:txBody>
          <a:bodyPr anchorCtr="0" anchor="t" bIns="41900" lIns="83800" spcFirstLastPara="1" rIns="83800" wrap="square" tIns="41900">
            <a:normAutofit/>
          </a:bodyPr>
          <a:lstStyle/>
          <a:p>
            <a:pPr indent="0" lvl="0" marL="0" rtl="0" algn="ctr">
              <a:lnSpc>
                <a:spcPct val="100000"/>
              </a:lnSpc>
              <a:spcBef>
                <a:spcPts val="0"/>
              </a:spcBef>
              <a:spcAft>
                <a:spcPts val="0"/>
              </a:spcAft>
              <a:buClr>
                <a:srgbClr val="898989"/>
              </a:buClr>
              <a:buSzPts val="3000"/>
              <a:buNone/>
            </a:pPr>
            <a:r>
              <a:rPr lang="en-GB" sz="3000">
                <a:solidFill>
                  <a:schemeClr val="lt1"/>
                </a:solidFill>
                <a:latin typeface="Calibri"/>
                <a:ea typeface="Calibri"/>
                <a:cs typeface="Calibri"/>
                <a:sym typeface="Calibri"/>
              </a:rPr>
              <a:t>Year 13 Information evening</a:t>
            </a:r>
            <a:endParaRPr sz="3000">
              <a:solidFill>
                <a:schemeClr val="lt1"/>
              </a:solidFill>
            </a:endParaRPr>
          </a:p>
          <a:p>
            <a:pPr indent="0" lvl="0" marL="0" rtl="0" algn="ctr">
              <a:lnSpc>
                <a:spcPct val="100000"/>
              </a:lnSpc>
              <a:spcBef>
                <a:spcPts val="400"/>
              </a:spcBef>
              <a:spcAft>
                <a:spcPts val="0"/>
              </a:spcAft>
              <a:buClr>
                <a:srgbClr val="898989"/>
              </a:buClr>
              <a:buSzPts val="1800"/>
              <a:buNone/>
            </a:pPr>
            <a:r>
              <a:t/>
            </a:r>
            <a:endParaRPr>
              <a:solidFill>
                <a:schemeClr val="lt1"/>
              </a:solidFill>
            </a:endParaRPr>
          </a:p>
        </p:txBody>
      </p:sp>
      <p:sp>
        <p:nvSpPr>
          <p:cNvPr id="317" name="Google Shape;317;g37c8be59b3f_0_115"/>
          <p:cNvSpPr/>
          <p:nvPr/>
        </p:nvSpPr>
        <p:spPr>
          <a:xfrm>
            <a:off x="3681450" y="1013650"/>
            <a:ext cx="1781100" cy="1433700"/>
          </a:xfrm>
          <a:prstGeom prst="hexagon">
            <a:avLst>
              <a:gd fmla="val 28852" name="adj"/>
              <a:gd fmla="val 115470" name="vf"/>
            </a:avLst>
          </a:prstGeom>
          <a:solidFill>
            <a:schemeClr val="lt1"/>
          </a:solidFill>
          <a:ln cap="flat" cmpd="sng" w="28575">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descr="N:\Logo JFK\Logo 2015\JFK_straplineCMYK.jpg" id="318" name="Google Shape;318;g37c8be59b3f_0_115"/>
          <p:cNvPicPr preferRelativeResize="0"/>
          <p:nvPr/>
        </p:nvPicPr>
        <p:blipFill rotWithShape="1">
          <a:blip r:embed="rId3">
            <a:alphaModFix/>
          </a:blip>
          <a:srcRect b="0" l="0" r="0" t="0"/>
          <a:stretch/>
        </p:blipFill>
        <p:spPr>
          <a:xfrm>
            <a:off x="4051950" y="1211975"/>
            <a:ext cx="1070874" cy="1037049"/>
          </a:xfrm>
          <a:prstGeom prst="rect">
            <a:avLst/>
          </a:prstGeom>
          <a:noFill/>
          <a:ln>
            <a:noFill/>
          </a:ln>
        </p:spPr>
      </p:pic>
      <p:sp>
        <p:nvSpPr>
          <p:cNvPr id="319" name="Google Shape;319;g37c8be59b3f_0_115"/>
          <p:cNvSpPr/>
          <p:nvPr/>
        </p:nvSpPr>
        <p:spPr>
          <a:xfrm>
            <a:off x="263850" y="4243425"/>
            <a:ext cx="669600" cy="666300"/>
          </a:xfrm>
          <a:prstGeom prst="ellipse">
            <a:avLst/>
          </a:prstGeom>
          <a:no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20" name="Google Shape;320;g37c8be59b3f_0_115"/>
          <p:cNvSpPr/>
          <p:nvPr/>
        </p:nvSpPr>
        <p:spPr>
          <a:xfrm>
            <a:off x="8116950" y="4570375"/>
            <a:ext cx="159600" cy="1893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21" name="Google Shape;321;g37c8be59b3f_0_115"/>
          <p:cNvSpPr/>
          <p:nvPr/>
        </p:nvSpPr>
        <p:spPr>
          <a:xfrm>
            <a:off x="8282053" y="4488628"/>
            <a:ext cx="159600" cy="2712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22" name="Google Shape;322;g37c8be59b3f_0_115"/>
          <p:cNvSpPr/>
          <p:nvPr/>
        </p:nvSpPr>
        <p:spPr>
          <a:xfrm>
            <a:off x="8447156" y="4391925"/>
            <a:ext cx="159600" cy="3693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cxnSp>
        <p:nvCxnSpPr>
          <p:cNvPr id="323" name="Google Shape;323;g37c8be59b3f_0_115"/>
          <p:cNvCxnSpPr/>
          <p:nvPr/>
        </p:nvCxnSpPr>
        <p:spPr>
          <a:xfrm flipH="1" rot="10800000">
            <a:off x="8116944" y="4243429"/>
            <a:ext cx="420000" cy="260700"/>
          </a:xfrm>
          <a:prstGeom prst="straightConnector1">
            <a:avLst/>
          </a:prstGeom>
          <a:noFill/>
          <a:ln cap="flat" cmpd="sng" w="28575">
            <a:solidFill>
              <a:srgbClr val="FFFFFF"/>
            </a:solidFill>
            <a:prstDash val="solid"/>
            <a:round/>
            <a:headEnd len="sm" w="sm" type="none"/>
            <a:tailEnd len="med" w="med" type="triangle"/>
          </a:ln>
        </p:spPr>
      </p:cxnSp>
      <p:sp>
        <p:nvSpPr>
          <p:cNvPr id="324" name="Google Shape;324;g37c8be59b3f_0_115"/>
          <p:cNvSpPr txBox="1"/>
          <p:nvPr/>
        </p:nvSpPr>
        <p:spPr>
          <a:xfrm>
            <a:off x="6865826" y="4747722"/>
            <a:ext cx="3102600" cy="246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1000" u="none" cap="none" strike="noStrike">
                <a:solidFill>
                  <a:srgbClr val="FFFFFF"/>
                </a:solidFill>
                <a:latin typeface="Arial"/>
                <a:ea typeface="Arial"/>
                <a:cs typeface="Arial"/>
                <a:sym typeface="Arial"/>
              </a:rPr>
              <a:t>Progress score</a:t>
            </a:r>
            <a:endParaRPr b="1" i="0" sz="1000" u="none" cap="none" strike="noStrike">
              <a:solidFill>
                <a:srgbClr val="FFFFFF"/>
              </a:solidFill>
              <a:latin typeface="Arial"/>
              <a:ea typeface="Arial"/>
              <a:cs typeface="Arial"/>
              <a:sym typeface="Arial"/>
            </a:endParaRPr>
          </a:p>
        </p:txBody>
      </p:sp>
      <p:sp>
        <p:nvSpPr>
          <p:cNvPr id="325" name="Google Shape;325;g37c8be59b3f_0_115"/>
          <p:cNvSpPr txBox="1"/>
          <p:nvPr/>
        </p:nvSpPr>
        <p:spPr>
          <a:xfrm>
            <a:off x="1020647" y="4495195"/>
            <a:ext cx="1814100" cy="304800"/>
          </a:xfrm>
          <a:prstGeom prst="rect">
            <a:avLst/>
          </a:prstGeom>
          <a:noFill/>
          <a:ln>
            <a:noFill/>
          </a:ln>
        </p:spPr>
        <p:txBody>
          <a:bodyPr anchorCtr="0" anchor="t" bIns="0" lIns="0" spcFirstLastPara="1" rIns="0" wrap="square" tIns="0">
            <a:spAutoFit/>
          </a:bodyPr>
          <a:lstStyle/>
          <a:p>
            <a:pPr indent="0" lvl="0" marL="0" marR="0" rtl="0" algn="l">
              <a:lnSpc>
                <a:spcPct val="119989"/>
              </a:lnSpc>
              <a:spcBef>
                <a:spcPts val="0"/>
              </a:spcBef>
              <a:spcAft>
                <a:spcPts val="0"/>
              </a:spcAft>
              <a:buClr>
                <a:srgbClr val="000000"/>
              </a:buClr>
              <a:buSzPts val="1800"/>
              <a:buFont typeface="Arial"/>
              <a:buNone/>
            </a:pPr>
            <a:r>
              <a:rPr b="1" i="0" lang="en-GB" sz="900" u="none" cap="none" strike="noStrike">
                <a:solidFill>
                  <a:srgbClr val="FFFFFF"/>
                </a:solidFill>
                <a:latin typeface="Arial"/>
                <a:ea typeface="Arial"/>
                <a:cs typeface="Arial"/>
                <a:sym typeface="Arial"/>
              </a:rPr>
              <a:t>Outperformed 75% of schools in Hertfordshire</a:t>
            </a:r>
            <a:endParaRPr b="0" i="0" sz="900" u="none" cap="none" strike="noStrike">
              <a:solidFill>
                <a:srgbClr val="000000"/>
              </a:solidFill>
              <a:latin typeface="Arial"/>
              <a:ea typeface="Arial"/>
              <a:cs typeface="Arial"/>
              <a:sym typeface="Arial"/>
            </a:endParaRPr>
          </a:p>
        </p:txBody>
      </p:sp>
      <p:sp>
        <p:nvSpPr>
          <p:cNvPr id="326" name="Google Shape;326;g37c8be59b3f_0_115"/>
          <p:cNvSpPr/>
          <p:nvPr/>
        </p:nvSpPr>
        <p:spPr>
          <a:xfrm>
            <a:off x="263850" y="4243425"/>
            <a:ext cx="669600" cy="666300"/>
          </a:xfrm>
          <a:prstGeom prst="pie">
            <a:avLst>
              <a:gd fmla="val 0" name="adj1"/>
              <a:gd fmla="val 16200000" name="adj2"/>
            </a:avLst>
          </a:prstGeom>
          <a:solidFill>
            <a:srgbClr val="FF4B4B"/>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27" name="Google Shape;327;g37c8be59b3f_0_115"/>
          <p:cNvSpPr txBox="1"/>
          <p:nvPr/>
        </p:nvSpPr>
        <p:spPr>
          <a:xfrm>
            <a:off x="108450" y="4540500"/>
            <a:ext cx="999000"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900" u="none" cap="none" strike="noStrike">
                <a:solidFill>
                  <a:srgbClr val="FFFFFF"/>
                </a:solidFill>
                <a:latin typeface="Arial"/>
                <a:ea typeface="Arial"/>
                <a:cs typeface="Arial"/>
                <a:sym typeface="Arial"/>
              </a:rPr>
              <a:t>Progress score</a:t>
            </a:r>
            <a:endParaRPr b="1" i="0" sz="900" u="none" cap="none" strike="noStrike">
              <a:solidFill>
                <a:srgbClr val="FFFFFF"/>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331" name="Shape 331"/>
        <p:cNvGrpSpPr/>
        <p:nvPr/>
      </p:nvGrpSpPr>
      <p:grpSpPr>
        <a:xfrm>
          <a:off x="0" y="0"/>
          <a:ext cx="0" cy="0"/>
          <a:chOff x="0" y="0"/>
          <a:chExt cx="0" cy="0"/>
        </a:xfrm>
      </p:grpSpPr>
      <p:sp>
        <p:nvSpPr>
          <p:cNvPr id="332" name="Google Shape;332;g37c8be59b3f_0_136"/>
          <p:cNvSpPr/>
          <p:nvPr/>
        </p:nvSpPr>
        <p:spPr>
          <a:xfrm>
            <a:off x="77475" y="53475"/>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333" name="Google Shape;333;g37c8be59b3f_0_136"/>
          <p:cNvSpPr txBox="1"/>
          <p:nvPr/>
        </p:nvSpPr>
        <p:spPr>
          <a:xfrm>
            <a:off x="2685511" y="47555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334" name="Google Shape;334;g37c8be59b3f_0_136"/>
          <p:cNvSpPr txBox="1"/>
          <p:nvPr/>
        </p:nvSpPr>
        <p:spPr>
          <a:xfrm>
            <a:off x="4134165" y="76175"/>
            <a:ext cx="5110500" cy="607800"/>
          </a:xfrm>
          <a:prstGeom prst="rect">
            <a:avLst/>
          </a:prstGeom>
          <a:noFill/>
          <a:ln>
            <a:noFill/>
          </a:ln>
        </p:spPr>
        <p:txBody>
          <a:bodyPr anchorCtr="0" anchor="t" bIns="0" lIns="0" spcFirstLastPara="1" rIns="0" wrap="square" tIns="0">
            <a:spAutoFit/>
          </a:bodyPr>
          <a:lstStyle/>
          <a:p>
            <a:pPr indent="0" lvl="0" marL="0" marR="0" rtl="0" algn="ctr">
              <a:lnSpc>
                <a:spcPct val="111984"/>
              </a:lnSpc>
              <a:spcBef>
                <a:spcPts val="0"/>
              </a:spcBef>
              <a:spcAft>
                <a:spcPts val="0"/>
              </a:spcAft>
              <a:buNone/>
            </a:pPr>
            <a:r>
              <a:rPr b="1" i="0" lang="en-GB" sz="3948" u="none" cap="none" strike="noStrike">
                <a:solidFill>
                  <a:srgbClr val="FFFFFF"/>
                </a:solidFill>
                <a:latin typeface="Arial"/>
                <a:ea typeface="Arial"/>
                <a:cs typeface="Arial"/>
                <a:sym typeface="Arial"/>
              </a:rPr>
              <a:t>SIXTH FORM</a:t>
            </a:r>
            <a:endParaRPr sz="500"/>
          </a:p>
        </p:txBody>
      </p:sp>
      <p:sp>
        <p:nvSpPr>
          <p:cNvPr id="335" name="Google Shape;335;g37c8be59b3f_0_136"/>
          <p:cNvSpPr txBox="1"/>
          <p:nvPr/>
        </p:nvSpPr>
        <p:spPr>
          <a:xfrm>
            <a:off x="0" y="74225"/>
            <a:ext cx="5819400" cy="611700"/>
          </a:xfrm>
          <a:prstGeom prst="rect">
            <a:avLst/>
          </a:prstGeom>
          <a:noFill/>
          <a:ln>
            <a:noFill/>
          </a:ln>
        </p:spPr>
        <p:txBody>
          <a:bodyPr anchorCtr="0" anchor="t" bIns="0" lIns="0" spcFirstLastPara="1" rIns="0" wrap="square" tIns="0">
            <a:spAutoFit/>
          </a:bodyPr>
          <a:lstStyle/>
          <a:p>
            <a:pPr indent="0" lvl="0" marL="0" marR="0" rtl="0" algn="ctr">
              <a:lnSpc>
                <a:spcPct val="112000"/>
              </a:lnSpc>
              <a:spcBef>
                <a:spcPts val="0"/>
              </a:spcBef>
              <a:spcAft>
                <a:spcPts val="0"/>
              </a:spcAft>
              <a:buNone/>
            </a:pPr>
            <a:r>
              <a:rPr b="0" i="0" lang="en-GB" sz="3975" u="none" cap="none" strike="noStrike">
                <a:solidFill>
                  <a:srgbClr val="FF4B4B"/>
                </a:solidFill>
                <a:latin typeface="Arial"/>
                <a:ea typeface="Arial"/>
                <a:cs typeface="Arial"/>
                <a:sym typeface="Arial"/>
              </a:rPr>
              <a:t>JOHN F KENNEDY</a:t>
            </a:r>
            <a:endParaRPr sz="100"/>
          </a:p>
        </p:txBody>
      </p:sp>
      <p:cxnSp>
        <p:nvCxnSpPr>
          <p:cNvPr id="336" name="Google Shape;336;g37c8be59b3f_0_136"/>
          <p:cNvCxnSpPr/>
          <p:nvPr/>
        </p:nvCxnSpPr>
        <p:spPr>
          <a:xfrm flipH="1" rot="10800000">
            <a:off x="1308300" y="713775"/>
            <a:ext cx="6643200" cy="13500"/>
          </a:xfrm>
          <a:prstGeom prst="straightConnector1">
            <a:avLst/>
          </a:prstGeom>
          <a:noFill/>
          <a:ln cap="flat" cmpd="sng" w="19050">
            <a:solidFill>
              <a:schemeClr val="lt1"/>
            </a:solidFill>
            <a:prstDash val="solid"/>
            <a:round/>
            <a:headEnd len="med" w="med" type="none"/>
            <a:tailEnd len="med" w="med" type="none"/>
          </a:ln>
        </p:spPr>
      </p:cxnSp>
      <p:graphicFrame>
        <p:nvGraphicFramePr>
          <p:cNvPr id="337" name="Google Shape;337;g37c8be59b3f_0_136"/>
          <p:cNvGraphicFramePr/>
          <p:nvPr/>
        </p:nvGraphicFramePr>
        <p:xfrm>
          <a:off x="742809" y="1452879"/>
          <a:ext cx="3000000" cy="3000000"/>
        </p:xfrm>
        <a:graphic>
          <a:graphicData uri="http://schemas.openxmlformats.org/drawingml/2006/table">
            <a:tbl>
              <a:tblPr bandRow="1" firstRow="1">
                <a:noFill/>
                <a:tableStyleId>{F24863F5-7333-4003-979D-C66819A2949E}</a:tableStyleId>
              </a:tblPr>
              <a:tblGrid>
                <a:gridCol w="2796025"/>
                <a:gridCol w="4383100"/>
              </a:tblGrid>
              <a:tr h="504025">
                <a:tc>
                  <a:txBody>
                    <a:bodyPr/>
                    <a:lstStyle/>
                    <a:p>
                      <a:pPr indent="0" lvl="0" marL="0" marR="0" rtl="0" algn="r">
                        <a:lnSpc>
                          <a:spcPct val="100000"/>
                        </a:lnSpc>
                        <a:spcBef>
                          <a:spcPts val="0"/>
                        </a:spcBef>
                        <a:spcAft>
                          <a:spcPts val="0"/>
                        </a:spcAft>
                        <a:buNone/>
                      </a:pPr>
                      <a:r>
                        <a:rPr lang="en-GB" sz="2000" u="none" cap="none" strike="noStrike">
                          <a:solidFill>
                            <a:schemeClr val="lt1"/>
                          </a:solidFill>
                        </a:rPr>
                        <a:t>Mr</a:t>
                      </a:r>
                      <a:r>
                        <a:rPr lang="en-GB" sz="2000">
                          <a:solidFill>
                            <a:schemeClr val="lt1"/>
                          </a:solidFill>
                        </a:rPr>
                        <a:t> Joyce -</a:t>
                      </a:r>
                      <a:endParaRPr sz="2000">
                        <a:solidFill>
                          <a:schemeClr val="lt1"/>
                        </a:solidFill>
                      </a:endParaRPr>
                    </a:p>
                    <a:p>
                      <a:pPr indent="0" lvl="0" marL="0" marR="0" rtl="0" algn="r">
                        <a:lnSpc>
                          <a:spcPct val="100000"/>
                        </a:lnSpc>
                        <a:spcBef>
                          <a:spcPts val="0"/>
                        </a:spcBef>
                        <a:spcAft>
                          <a:spcPts val="0"/>
                        </a:spcAft>
                        <a:buNone/>
                      </a:pPr>
                      <a:r>
                        <a:rPr lang="en-GB" sz="2000">
                          <a:solidFill>
                            <a:schemeClr val="lt1"/>
                          </a:solidFill>
                        </a:rPr>
                        <a:t>Mr Wainman -</a:t>
                      </a:r>
                      <a:endParaRPr sz="2000">
                        <a:solidFill>
                          <a:schemeClr val="lt1"/>
                        </a:solidFill>
                      </a:endParaRPr>
                    </a:p>
                    <a:p>
                      <a:pPr indent="0" lvl="0" marL="0" marR="0" rtl="0" algn="r">
                        <a:lnSpc>
                          <a:spcPct val="100000"/>
                        </a:lnSpc>
                        <a:spcBef>
                          <a:spcPts val="0"/>
                        </a:spcBef>
                        <a:spcAft>
                          <a:spcPts val="0"/>
                        </a:spcAft>
                        <a:buNone/>
                      </a:pPr>
                      <a:r>
                        <a:rPr lang="en-GB" sz="2000">
                          <a:solidFill>
                            <a:schemeClr val="lt1"/>
                          </a:solidFill>
                        </a:rPr>
                        <a:t>Mrs Whittaker -</a:t>
                      </a:r>
                      <a:endParaRPr sz="2000">
                        <a:solidFill>
                          <a:schemeClr val="lt1"/>
                        </a:solidFill>
                      </a:endParaRPr>
                    </a:p>
                    <a:p>
                      <a:pPr indent="0" lvl="0" marL="0" marR="0" rtl="0" algn="r">
                        <a:lnSpc>
                          <a:spcPct val="100000"/>
                        </a:lnSpc>
                        <a:spcBef>
                          <a:spcPts val="0"/>
                        </a:spcBef>
                        <a:spcAft>
                          <a:spcPts val="0"/>
                        </a:spcAft>
                        <a:buNone/>
                      </a:pPr>
                      <a:r>
                        <a:t/>
                      </a:r>
                      <a:endParaRPr sz="2000">
                        <a:solidFill>
                          <a:schemeClr val="lt1"/>
                        </a:solidFill>
                      </a:endParaRPr>
                    </a:p>
                    <a:p>
                      <a:pPr indent="0" lvl="0" marL="0" marR="0" rtl="0" algn="l">
                        <a:lnSpc>
                          <a:spcPct val="100000"/>
                        </a:lnSpc>
                        <a:spcBef>
                          <a:spcPts val="0"/>
                        </a:spcBef>
                        <a:spcAft>
                          <a:spcPts val="0"/>
                        </a:spcAft>
                        <a:buNone/>
                      </a:pPr>
                      <a:r>
                        <a:t/>
                      </a:r>
                      <a:endParaRPr sz="2000">
                        <a:solidFill>
                          <a:schemeClr val="lt1"/>
                        </a:solidFill>
                      </a:endParaRPr>
                    </a:p>
                    <a:p>
                      <a:pPr indent="0" lvl="0" marL="0" marR="0" rtl="0" algn="r">
                        <a:lnSpc>
                          <a:spcPct val="100000"/>
                        </a:lnSpc>
                        <a:spcBef>
                          <a:spcPts val="0"/>
                        </a:spcBef>
                        <a:spcAft>
                          <a:spcPts val="0"/>
                        </a:spcAft>
                        <a:buNone/>
                      </a:pPr>
                      <a:r>
                        <a:rPr lang="en-GB" sz="2000">
                          <a:solidFill>
                            <a:schemeClr val="lt1"/>
                          </a:solidFill>
                        </a:rPr>
                        <a:t>Ms Jenkins -</a:t>
                      </a:r>
                      <a:endParaRPr sz="2000">
                        <a:solidFill>
                          <a:schemeClr val="lt1"/>
                        </a:solidFill>
                      </a:endParaRPr>
                    </a:p>
                    <a:p>
                      <a:pPr indent="0" lvl="0" marL="0" marR="0" rtl="0" algn="r">
                        <a:lnSpc>
                          <a:spcPct val="100000"/>
                        </a:lnSpc>
                        <a:spcBef>
                          <a:spcPts val="0"/>
                        </a:spcBef>
                        <a:spcAft>
                          <a:spcPts val="0"/>
                        </a:spcAft>
                        <a:buNone/>
                      </a:pPr>
                      <a:r>
                        <a:rPr lang="en-GB" sz="2000">
                          <a:solidFill>
                            <a:schemeClr val="lt1"/>
                          </a:solidFill>
                        </a:rPr>
                        <a:t>Mrs Powell -  </a:t>
                      </a:r>
                      <a:endParaRPr sz="2000">
                        <a:solidFill>
                          <a:schemeClr val="lt1"/>
                        </a:solidFill>
                      </a:endParaRPr>
                    </a:p>
                  </a:txBody>
                  <a:tcPr marT="65025" marB="65025" marR="130050" marL="130050"/>
                </a:tc>
                <a:tc>
                  <a:txBody>
                    <a:bodyPr/>
                    <a:lstStyle/>
                    <a:p>
                      <a:pPr indent="0" lvl="0" marL="0" marR="0" rtl="0" algn="l">
                        <a:lnSpc>
                          <a:spcPct val="100000"/>
                        </a:lnSpc>
                        <a:spcBef>
                          <a:spcPts val="0"/>
                        </a:spcBef>
                        <a:spcAft>
                          <a:spcPts val="0"/>
                        </a:spcAft>
                        <a:buNone/>
                      </a:pPr>
                      <a:r>
                        <a:rPr b="1" lang="en-GB" sz="2000" u="none" cap="none" strike="noStrike">
                          <a:solidFill>
                            <a:schemeClr val="lt1"/>
                          </a:solidFill>
                        </a:rPr>
                        <a:t>Director of Sixth Form </a:t>
                      </a:r>
                      <a:endParaRPr b="1" sz="2000">
                        <a:solidFill>
                          <a:schemeClr val="lt1"/>
                        </a:solidFill>
                      </a:endParaRPr>
                    </a:p>
                    <a:p>
                      <a:pPr indent="0" lvl="0" marL="0" marR="0" rtl="0" algn="l">
                        <a:lnSpc>
                          <a:spcPct val="100000"/>
                        </a:lnSpc>
                        <a:spcBef>
                          <a:spcPts val="0"/>
                        </a:spcBef>
                        <a:spcAft>
                          <a:spcPts val="0"/>
                        </a:spcAft>
                        <a:buNone/>
                      </a:pPr>
                      <a:r>
                        <a:rPr b="1" lang="en-GB" sz="2000">
                          <a:solidFill>
                            <a:schemeClr val="lt1"/>
                          </a:solidFill>
                        </a:rPr>
                        <a:t>Assistant Director of Sixth Form </a:t>
                      </a:r>
                      <a:endParaRPr b="1" sz="2000">
                        <a:solidFill>
                          <a:schemeClr val="lt1"/>
                        </a:solidFill>
                      </a:endParaRPr>
                    </a:p>
                    <a:p>
                      <a:pPr indent="0" lvl="0" marL="0" marR="0" rtl="0" algn="l">
                        <a:lnSpc>
                          <a:spcPct val="100000"/>
                        </a:lnSpc>
                        <a:spcBef>
                          <a:spcPts val="0"/>
                        </a:spcBef>
                        <a:spcAft>
                          <a:spcPts val="0"/>
                        </a:spcAft>
                        <a:buNone/>
                      </a:pPr>
                      <a:r>
                        <a:rPr b="1" lang="en-GB" sz="2000">
                          <a:solidFill>
                            <a:schemeClr val="lt1"/>
                          </a:solidFill>
                        </a:rPr>
                        <a:t>Sixth Form Achievement Assistant </a:t>
                      </a:r>
                      <a:endParaRPr b="1" sz="2000">
                        <a:solidFill>
                          <a:schemeClr val="lt1"/>
                        </a:solidFill>
                      </a:endParaRPr>
                    </a:p>
                    <a:p>
                      <a:pPr indent="0" lvl="0" marL="0" marR="0" rtl="0" algn="l">
                        <a:lnSpc>
                          <a:spcPct val="100000"/>
                        </a:lnSpc>
                        <a:spcBef>
                          <a:spcPts val="0"/>
                        </a:spcBef>
                        <a:spcAft>
                          <a:spcPts val="0"/>
                        </a:spcAft>
                        <a:buNone/>
                      </a:pPr>
                      <a:r>
                        <a:t/>
                      </a:r>
                      <a:endParaRPr b="1" sz="2000">
                        <a:solidFill>
                          <a:schemeClr val="lt1"/>
                        </a:solidFill>
                      </a:endParaRPr>
                    </a:p>
                    <a:p>
                      <a:pPr indent="0" lvl="0" marL="0" marR="0" rtl="0" algn="l">
                        <a:lnSpc>
                          <a:spcPct val="100000"/>
                        </a:lnSpc>
                        <a:spcBef>
                          <a:spcPts val="0"/>
                        </a:spcBef>
                        <a:spcAft>
                          <a:spcPts val="0"/>
                        </a:spcAft>
                        <a:buNone/>
                      </a:pPr>
                      <a:r>
                        <a:t/>
                      </a:r>
                      <a:endParaRPr b="1" sz="2000">
                        <a:solidFill>
                          <a:schemeClr val="lt1"/>
                        </a:solidFill>
                      </a:endParaRPr>
                    </a:p>
                    <a:p>
                      <a:pPr indent="0" lvl="0" marL="0" marR="0" rtl="0" algn="l">
                        <a:lnSpc>
                          <a:spcPct val="100000"/>
                        </a:lnSpc>
                        <a:spcBef>
                          <a:spcPts val="0"/>
                        </a:spcBef>
                        <a:spcAft>
                          <a:spcPts val="0"/>
                        </a:spcAft>
                        <a:buNone/>
                      </a:pPr>
                      <a:r>
                        <a:rPr b="1" lang="en-GB" sz="2000">
                          <a:solidFill>
                            <a:schemeClr val="lt1"/>
                          </a:solidFill>
                        </a:rPr>
                        <a:t>Careers Lead </a:t>
                      </a:r>
                      <a:endParaRPr b="1" sz="2000">
                        <a:solidFill>
                          <a:schemeClr val="lt1"/>
                        </a:solidFill>
                      </a:endParaRPr>
                    </a:p>
                    <a:p>
                      <a:pPr indent="0" lvl="0" marL="0" marR="0" rtl="0" algn="l">
                        <a:lnSpc>
                          <a:spcPct val="100000"/>
                        </a:lnSpc>
                        <a:spcBef>
                          <a:spcPts val="0"/>
                        </a:spcBef>
                        <a:spcAft>
                          <a:spcPts val="0"/>
                        </a:spcAft>
                        <a:buNone/>
                      </a:pPr>
                      <a:r>
                        <a:rPr b="1" lang="en-GB" sz="2000">
                          <a:solidFill>
                            <a:schemeClr val="lt1"/>
                          </a:solidFill>
                        </a:rPr>
                        <a:t>Librarian</a:t>
                      </a:r>
                      <a:endParaRPr b="1" sz="2000">
                        <a:solidFill>
                          <a:schemeClr val="lt1"/>
                        </a:solidFill>
                      </a:endParaRPr>
                    </a:p>
                  </a:txBody>
                  <a:tcPr marT="65025" marB="65025" marR="130050" marL="130050"/>
                </a:tc>
              </a:tr>
            </a:tbl>
          </a:graphicData>
        </a:graphic>
      </p:graphicFrame>
      <p:sp>
        <p:nvSpPr>
          <p:cNvPr id="338" name="Google Shape;338;g37c8be59b3f_0_136"/>
          <p:cNvSpPr/>
          <p:nvPr/>
        </p:nvSpPr>
        <p:spPr>
          <a:xfrm>
            <a:off x="263850" y="4243425"/>
            <a:ext cx="669600" cy="666300"/>
          </a:xfrm>
          <a:prstGeom prst="ellipse">
            <a:avLst/>
          </a:prstGeom>
          <a:no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39" name="Google Shape;339;g37c8be59b3f_0_136"/>
          <p:cNvSpPr/>
          <p:nvPr/>
        </p:nvSpPr>
        <p:spPr>
          <a:xfrm>
            <a:off x="8116950" y="4570375"/>
            <a:ext cx="159600" cy="1893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40" name="Google Shape;340;g37c8be59b3f_0_136"/>
          <p:cNvSpPr/>
          <p:nvPr/>
        </p:nvSpPr>
        <p:spPr>
          <a:xfrm>
            <a:off x="8282053" y="4488628"/>
            <a:ext cx="159600" cy="2712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41" name="Google Shape;341;g37c8be59b3f_0_136"/>
          <p:cNvSpPr/>
          <p:nvPr/>
        </p:nvSpPr>
        <p:spPr>
          <a:xfrm>
            <a:off x="8447156" y="4391925"/>
            <a:ext cx="159600" cy="3693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cxnSp>
        <p:nvCxnSpPr>
          <p:cNvPr id="342" name="Google Shape;342;g37c8be59b3f_0_136"/>
          <p:cNvCxnSpPr/>
          <p:nvPr/>
        </p:nvCxnSpPr>
        <p:spPr>
          <a:xfrm flipH="1" rot="10800000">
            <a:off x="8116944" y="4243429"/>
            <a:ext cx="420000" cy="260700"/>
          </a:xfrm>
          <a:prstGeom prst="straightConnector1">
            <a:avLst/>
          </a:prstGeom>
          <a:noFill/>
          <a:ln cap="flat" cmpd="sng" w="28575">
            <a:solidFill>
              <a:srgbClr val="FFFFFF"/>
            </a:solidFill>
            <a:prstDash val="solid"/>
            <a:round/>
            <a:headEnd len="sm" w="sm" type="none"/>
            <a:tailEnd len="med" w="med" type="triangle"/>
          </a:ln>
        </p:spPr>
      </p:cxnSp>
      <p:sp>
        <p:nvSpPr>
          <p:cNvPr id="343" name="Google Shape;343;g37c8be59b3f_0_136"/>
          <p:cNvSpPr txBox="1"/>
          <p:nvPr/>
        </p:nvSpPr>
        <p:spPr>
          <a:xfrm>
            <a:off x="6865826" y="4747722"/>
            <a:ext cx="3102600" cy="246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1000" u="none" cap="none" strike="noStrike">
                <a:solidFill>
                  <a:srgbClr val="FFFFFF"/>
                </a:solidFill>
                <a:latin typeface="Arial"/>
                <a:ea typeface="Arial"/>
                <a:cs typeface="Arial"/>
                <a:sym typeface="Arial"/>
              </a:rPr>
              <a:t>Progress score</a:t>
            </a:r>
            <a:endParaRPr b="1" i="0" sz="1000" u="none" cap="none" strike="noStrike">
              <a:solidFill>
                <a:srgbClr val="FFFFFF"/>
              </a:solidFill>
              <a:latin typeface="Arial"/>
              <a:ea typeface="Arial"/>
              <a:cs typeface="Arial"/>
              <a:sym typeface="Arial"/>
            </a:endParaRPr>
          </a:p>
        </p:txBody>
      </p:sp>
      <p:sp>
        <p:nvSpPr>
          <p:cNvPr id="344" name="Google Shape;344;g37c8be59b3f_0_136"/>
          <p:cNvSpPr txBox="1"/>
          <p:nvPr/>
        </p:nvSpPr>
        <p:spPr>
          <a:xfrm>
            <a:off x="1020647" y="4495195"/>
            <a:ext cx="1814100" cy="304800"/>
          </a:xfrm>
          <a:prstGeom prst="rect">
            <a:avLst/>
          </a:prstGeom>
          <a:noFill/>
          <a:ln>
            <a:noFill/>
          </a:ln>
        </p:spPr>
        <p:txBody>
          <a:bodyPr anchorCtr="0" anchor="t" bIns="0" lIns="0" spcFirstLastPara="1" rIns="0" wrap="square" tIns="0">
            <a:spAutoFit/>
          </a:bodyPr>
          <a:lstStyle/>
          <a:p>
            <a:pPr indent="0" lvl="0" marL="0" marR="0" rtl="0" algn="l">
              <a:lnSpc>
                <a:spcPct val="119989"/>
              </a:lnSpc>
              <a:spcBef>
                <a:spcPts val="0"/>
              </a:spcBef>
              <a:spcAft>
                <a:spcPts val="0"/>
              </a:spcAft>
              <a:buClr>
                <a:srgbClr val="000000"/>
              </a:buClr>
              <a:buSzPts val="1800"/>
              <a:buFont typeface="Arial"/>
              <a:buNone/>
            </a:pPr>
            <a:r>
              <a:rPr b="1" i="0" lang="en-GB" sz="900" u="none" cap="none" strike="noStrike">
                <a:solidFill>
                  <a:srgbClr val="FFFFFF"/>
                </a:solidFill>
                <a:latin typeface="Arial"/>
                <a:ea typeface="Arial"/>
                <a:cs typeface="Arial"/>
                <a:sym typeface="Arial"/>
              </a:rPr>
              <a:t>Outperformed 75% of schools in Hertfordshire</a:t>
            </a:r>
            <a:endParaRPr b="0" i="0" sz="900" u="none" cap="none" strike="noStrike">
              <a:solidFill>
                <a:srgbClr val="000000"/>
              </a:solidFill>
              <a:latin typeface="Arial"/>
              <a:ea typeface="Arial"/>
              <a:cs typeface="Arial"/>
              <a:sym typeface="Arial"/>
            </a:endParaRPr>
          </a:p>
        </p:txBody>
      </p:sp>
      <p:sp>
        <p:nvSpPr>
          <p:cNvPr id="345" name="Google Shape;345;g37c8be59b3f_0_136"/>
          <p:cNvSpPr/>
          <p:nvPr/>
        </p:nvSpPr>
        <p:spPr>
          <a:xfrm>
            <a:off x="263850" y="4243425"/>
            <a:ext cx="669600" cy="666300"/>
          </a:xfrm>
          <a:prstGeom prst="pie">
            <a:avLst>
              <a:gd fmla="val 0" name="adj1"/>
              <a:gd fmla="val 16200000" name="adj2"/>
            </a:avLst>
          </a:prstGeom>
          <a:solidFill>
            <a:srgbClr val="FF4B4B"/>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46" name="Google Shape;346;g37c8be59b3f_0_136"/>
          <p:cNvSpPr txBox="1"/>
          <p:nvPr/>
        </p:nvSpPr>
        <p:spPr>
          <a:xfrm>
            <a:off x="108450" y="4540500"/>
            <a:ext cx="999000"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900" u="none" cap="none" strike="noStrike">
                <a:solidFill>
                  <a:srgbClr val="FFFFFF"/>
                </a:solidFill>
                <a:latin typeface="Arial"/>
                <a:ea typeface="Arial"/>
                <a:cs typeface="Arial"/>
                <a:sym typeface="Arial"/>
              </a:rPr>
              <a:t>Progress score</a:t>
            </a:r>
            <a:endParaRPr b="1" i="0" sz="900" u="none" cap="none" strike="noStrike">
              <a:solidFill>
                <a:srgbClr val="FFFFFF"/>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350" name="Shape 350"/>
        <p:cNvGrpSpPr/>
        <p:nvPr/>
      </p:nvGrpSpPr>
      <p:grpSpPr>
        <a:xfrm>
          <a:off x="0" y="0"/>
          <a:ext cx="0" cy="0"/>
          <a:chOff x="0" y="0"/>
          <a:chExt cx="0" cy="0"/>
        </a:xfrm>
      </p:grpSpPr>
      <p:sp>
        <p:nvSpPr>
          <p:cNvPr id="351" name="Google Shape;351;g37c8be59b3f_0_154"/>
          <p:cNvSpPr/>
          <p:nvPr/>
        </p:nvSpPr>
        <p:spPr>
          <a:xfrm>
            <a:off x="850800" y="916575"/>
            <a:ext cx="1275900" cy="1281000"/>
          </a:xfrm>
          <a:prstGeom prst="pie">
            <a:avLst>
              <a:gd fmla="val 0" name="adj1"/>
              <a:gd fmla="val 16200000" name="adj2"/>
            </a:avLst>
          </a:prstGeom>
          <a:solidFill>
            <a:srgbClr val="FF4B4B"/>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52" name="Google Shape;352;g37c8be59b3f_0_154"/>
          <p:cNvSpPr/>
          <p:nvPr/>
        </p:nvSpPr>
        <p:spPr>
          <a:xfrm>
            <a:off x="69900" y="76200"/>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pic>
        <p:nvPicPr>
          <p:cNvPr id="353" name="Google Shape;353;g37c8be59b3f_0_154"/>
          <p:cNvPicPr preferRelativeResize="0"/>
          <p:nvPr/>
        </p:nvPicPr>
        <p:blipFill rotWithShape="1">
          <a:blip r:embed="rId3">
            <a:alphaModFix/>
          </a:blip>
          <a:srcRect b="0" l="0" r="0" t="0"/>
          <a:stretch/>
        </p:blipFill>
        <p:spPr>
          <a:xfrm>
            <a:off x="2899676" y="3961975"/>
            <a:ext cx="1672504" cy="975600"/>
          </a:xfrm>
          <a:prstGeom prst="rect">
            <a:avLst/>
          </a:prstGeom>
          <a:noFill/>
          <a:ln>
            <a:noFill/>
          </a:ln>
        </p:spPr>
      </p:pic>
      <p:pic>
        <p:nvPicPr>
          <p:cNvPr id="354" name="Google Shape;354;g37c8be59b3f_0_154"/>
          <p:cNvPicPr preferRelativeResize="0"/>
          <p:nvPr/>
        </p:nvPicPr>
        <p:blipFill rotWithShape="1">
          <a:blip r:embed="rId4">
            <a:alphaModFix/>
          </a:blip>
          <a:srcRect b="0" l="0" r="0" t="0"/>
          <a:stretch/>
        </p:blipFill>
        <p:spPr>
          <a:xfrm>
            <a:off x="5774000" y="3915787"/>
            <a:ext cx="1830857" cy="1068000"/>
          </a:xfrm>
          <a:prstGeom prst="rect">
            <a:avLst/>
          </a:prstGeom>
          <a:noFill/>
          <a:ln>
            <a:noFill/>
          </a:ln>
        </p:spPr>
      </p:pic>
      <p:sp>
        <p:nvSpPr>
          <p:cNvPr id="355" name="Google Shape;355;g37c8be59b3f_0_154"/>
          <p:cNvSpPr/>
          <p:nvPr/>
        </p:nvSpPr>
        <p:spPr>
          <a:xfrm>
            <a:off x="3178687" y="2421828"/>
            <a:ext cx="518987" cy="350927"/>
          </a:xfrm>
          <a:custGeom>
            <a:rect b="b" l="l" r="r" t="t"/>
            <a:pathLst>
              <a:path extrusionOk="0" h="580044" w="763216">
                <a:moveTo>
                  <a:pt x="0" y="0"/>
                </a:moveTo>
                <a:lnTo>
                  <a:pt x="763216" y="0"/>
                </a:lnTo>
                <a:lnTo>
                  <a:pt x="763216" y="580045"/>
                </a:lnTo>
                <a:lnTo>
                  <a:pt x="0" y="580045"/>
                </a:lnTo>
                <a:lnTo>
                  <a:pt x="0" y="0"/>
                </a:lnTo>
                <a:close/>
              </a:path>
            </a:pathLst>
          </a:custGeom>
          <a:blipFill rotWithShape="1">
            <a:blip r:embed="rId5">
              <a:alphaModFix/>
            </a:blip>
            <a:stretch>
              <a:fillRect b="0" l="0" r="0" t="0"/>
            </a:stretch>
          </a:blipFill>
          <a:ln>
            <a:noFill/>
          </a:ln>
        </p:spPr>
      </p:sp>
      <p:sp>
        <p:nvSpPr>
          <p:cNvPr id="356" name="Google Shape;356;g37c8be59b3f_0_154"/>
          <p:cNvSpPr txBox="1"/>
          <p:nvPr/>
        </p:nvSpPr>
        <p:spPr>
          <a:xfrm>
            <a:off x="4134165" y="76175"/>
            <a:ext cx="5110500" cy="607800"/>
          </a:xfrm>
          <a:prstGeom prst="rect">
            <a:avLst/>
          </a:prstGeom>
          <a:noFill/>
          <a:ln>
            <a:noFill/>
          </a:ln>
        </p:spPr>
        <p:txBody>
          <a:bodyPr anchorCtr="0" anchor="t" bIns="0" lIns="0" spcFirstLastPara="1" rIns="0" wrap="square" tIns="0">
            <a:spAutoFit/>
          </a:bodyPr>
          <a:lstStyle/>
          <a:p>
            <a:pPr indent="0" lvl="0" marL="0" marR="0" rtl="0" algn="ctr">
              <a:lnSpc>
                <a:spcPct val="111984"/>
              </a:lnSpc>
              <a:spcBef>
                <a:spcPts val="0"/>
              </a:spcBef>
              <a:spcAft>
                <a:spcPts val="0"/>
              </a:spcAft>
              <a:buNone/>
            </a:pPr>
            <a:r>
              <a:rPr b="1" i="0" lang="en-GB" sz="3948" u="none" cap="none" strike="noStrike">
                <a:solidFill>
                  <a:srgbClr val="FFFFFF"/>
                </a:solidFill>
                <a:latin typeface="Arial"/>
                <a:ea typeface="Arial"/>
                <a:cs typeface="Arial"/>
                <a:sym typeface="Arial"/>
              </a:rPr>
              <a:t>SIXTH FORM</a:t>
            </a:r>
            <a:endParaRPr sz="500"/>
          </a:p>
        </p:txBody>
      </p:sp>
      <p:sp>
        <p:nvSpPr>
          <p:cNvPr id="357" name="Google Shape;357;g37c8be59b3f_0_154"/>
          <p:cNvSpPr txBox="1"/>
          <p:nvPr/>
        </p:nvSpPr>
        <p:spPr>
          <a:xfrm>
            <a:off x="7767775" y="4161600"/>
            <a:ext cx="866100" cy="642600"/>
          </a:xfrm>
          <a:prstGeom prst="rect">
            <a:avLst/>
          </a:prstGeom>
          <a:noFill/>
          <a:ln>
            <a:noFill/>
          </a:ln>
        </p:spPr>
        <p:txBody>
          <a:bodyPr anchorCtr="0" anchor="t" bIns="0" lIns="0" spcFirstLastPara="1" rIns="0" wrap="square" tIns="0">
            <a:spAutoFit/>
          </a:bodyPr>
          <a:lstStyle/>
          <a:p>
            <a:pPr indent="0" lvl="0" marL="0" marR="0" rtl="0" algn="ctr">
              <a:lnSpc>
                <a:spcPct val="128031"/>
              </a:lnSpc>
              <a:spcBef>
                <a:spcPts val="0"/>
              </a:spcBef>
              <a:spcAft>
                <a:spcPts val="0"/>
              </a:spcAft>
              <a:buNone/>
            </a:pPr>
            <a:r>
              <a:rPr b="1" i="0" lang="en-GB" sz="1831" u="none" cap="none" strike="noStrike">
                <a:solidFill>
                  <a:srgbClr val="FFFFFF"/>
                </a:solidFill>
                <a:latin typeface="Arial"/>
                <a:ea typeface="Arial"/>
                <a:cs typeface="Arial"/>
                <a:sym typeface="Arial"/>
              </a:rPr>
              <a:t>A* - A IN 2024</a:t>
            </a:r>
            <a:endParaRPr sz="2200"/>
          </a:p>
        </p:txBody>
      </p:sp>
      <p:sp>
        <p:nvSpPr>
          <p:cNvPr id="358" name="Google Shape;358;g37c8be59b3f_0_154"/>
          <p:cNvSpPr txBox="1"/>
          <p:nvPr/>
        </p:nvSpPr>
        <p:spPr>
          <a:xfrm>
            <a:off x="4572174" y="4167000"/>
            <a:ext cx="1038900" cy="631800"/>
          </a:xfrm>
          <a:prstGeom prst="rect">
            <a:avLst/>
          </a:prstGeom>
          <a:noFill/>
          <a:ln>
            <a:noFill/>
          </a:ln>
        </p:spPr>
        <p:txBody>
          <a:bodyPr anchorCtr="0" anchor="t" bIns="0" lIns="0" spcFirstLastPara="1" rIns="0" wrap="square" tIns="0">
            <a:spAutoFit/>
          </a:bodyPr>
          <a:lstStyle/>
          <a:p>
            <a:pPr indent="0" lvl="0" marL="0" marR="0" rtl="0" algn="ctr">
              <a:lnSpc>
                <a:spcPct val="128031"/>
              </a:lnSpc>
              <a:spcBef>
                <a:spcPts val="0"/>
              </a:spcBef>
              <a:spcAft>
                <a:spcPts val="0"/>
              </a:spcAft>
              <a:buNone/>
            </a:pPr>
            <a:r>
              <a:rPr b="1" i="0" lang="en-GB" sz="1800" u="none" cap="none" strike="noStrike">
                <a:solidFill>
                  <a:srgbClr val="FFFFFF"/>
                </a:solidFill>
                <a:latin typeface="Arial"/>
                <a:ea typeface="Arial"/>
                <a:cs typeface="Arial"/>
                <a:sym typeface="Arial"/>
              </a:rPr>
              <a:t>A* - C IN 2024</a:t>
            </a:r>
            <a:endParaRPr sz="1800"/>
          </a:p>
        </p:txBody>
      </p:sp>
      <p:sp>
        <p:nvSpPr>
          <p:cNvPr id="359" name="Google Shape;359;g37c8be59b3f_0_154"/>
          <p:cNvSpPr txBox="1"/>
          <p:nvPr/>
        </p:nvSpPr>
        <p:spPr>
          <a:xfrm>
            <a:off x="-606102" y="56633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360" name="Google Shape;360;g37c8be59b3f_0_154"/>
          <p:cNvSpPr txBox="1"/>
          <p:nvPr/>
        </p:nvSpPr>
        <p:spPr>
          <a:xfrm>
            <a:off x="-2349294" y="1578631"/>
            <a:ext cx="1415400" cy="761100"/>
          </a:xfrm>
          <a:prstGeom prst="rect">
            <a:avLst/>
          </a:prstGeom>
          <a:noFill/>
          <a:ln>
            <a:noFill/>
          </a:ln>
        </p:spPr>
        <p:txBody>
          <a:bodyPr anchorCtr="0" anchor="t" bIns="0" lIns="0" spcFirstLastPara="1" rIns="0" wrap="square" tIns="0">
            <a:spAutoFit/>
          </a:bodyPr>
          <a:lstStyle/>
          <a:p>
            <a:pPr indent="0" lvl="0" marL="0" marR="0" rtl="0" algn="l">
              <a:lnSpc>
                <a:spcPct val="139958"/>
              </a:lnSpc>
              <a:spcBef>
                <a:spcPts val="0"/>
              </a:spcBef>
              <a:spcAft>
                <a:spcPts val="0"/>
              </a:spcAft>
              <a:buNone/>
            </a:pPr>
            <a:r>
              <a:rPr b="1" i="0" lang="en-GB" sz="951" u="none" cap="none" strike="noStrike">
                <a:solidFill>
                  <a:srgbClr val="FDFDFD"/>
                </a:solidFill>
                <a:latin typeface="Arial"/>
                <a:ea typeface="Arial"/>
                <a:cs typeface="Arial"/>
                <a:sym typeface="Arial"/>
              </a:rPr>
              <a:t>SIXTH FORMERS WENT ONTO FURTHER EDUCATION OR EMPLOYMENT</a:t>
            </a:r>
            <a:endParaRPr/>
          </a:p>
        </p:txBody>
      </p:sp>
      <p:sp>
        <p:nvSpPr>
          <p:cNvPr id="361" name="Google Shape;361;g37c8be59b3f_0_154"/>
          <p:cNvSpPr txBox="1"/>
          <p:nvPr/>
        </p:nvSpPr>
        <p:spPr>
          <a:xfrm>
            <a:off x="0" y="74225"/>
            <a:ext cx="5819400" cy="611700"/>
          </a:xfrm>
          <a:prstGeom prst="rect">
            <a:avLst/>
          </a:prstGeom>
          <a:noFill/>
          <a:ln>
            <a:noFill/>
          </a:ln>
        </p:spPr>
        <p:txBody>
          <a:bodyPr anchorCtr="0" anchor="t" bIns="0" lIns="0" spcFirstLastPara="1" rIns="0" wrap="square" tIns="0">
            <a:spAutoFit/>
          </a:bodyPr>
          <a:lstStyle/>
          <a:p>
            <a:pPr indent="0" lvl="0" marL="0" marR="0" rtl="0" algn="ctr">
              <a:lnSpc>
                <a:spcPct val="112000"/>
              </a:lnSpc>
              <a:spcBef>
                <a:spcPts val="0"/>
              </a:spcBef>
              <a:spcAft>
                <a:spcPts val="0"/>
              </a:spcAft>
              <a:buNone/>
            </a:pPr>
            <a:r>
              <a:rPr b="0" i="0" lang="en-GB" sz="3975" u="none" cap="none" strike="noStrike">
                <a:solidFill>
                  <a:srgbClr val="FF4B4B"/>
                </a:solidFill>
                <a:latin typeface="Arial"/>
                <a:ea typeface="Arial"/>
                <a:cs typeface="Arial"/>
                <a:sym typeface="Arial"/>
              </a:rPr>
              <a:t>JOHN F KENNEDY</a:t>
            </a:r>
            <a:endParaRPr sz="100"/>
          </a:p>
        </p:txBody>
      </p:sp>
      <p:sp>
        <p:nvSpPr>
          <p:cNvPr id="362" name="Google Shape;362;g37c8be59b3f_0_154"/>
          <p:cNvSpPr txBox="1"/>
          <p:nvPr/>
        </p:nvSpPr>
        <p:spPr>
          <a:xfrm>
            <a:off x="3859250" y="1212350"/>
            <a:ext cx="5124300" cy="621600"/>
          </a:xfrm>
          <a:prstGeom prst="rect">
            <a:avLst/>
          </a:prstGeom>
          <a:noFill/>
          <a:ln>
            <a:noFill/>
          </a:ln>
        </p:spPr>
        <p:txBody>
          <a:bodyPr anchorCtr="0" anchor="t" bIns="0" lIns="0" spcFirstLastPara="1" rIns="0" wrap="square" tIns="0">
            <a:spAutoFit/>
          </a:bodyPr>
          <a:lstStyle/>
          <a:p>
            <a:pPr indent="0" lvl="0" marL="0" marR="0" rtl="0" algn="ctr">
              <a:lnSpc>
                <a:spcPct val="119989"/>
              </a:lnSpc>
              <a:spcBef>
                <a:spcPts val="0"/>
              </a:spcBef>
              <a:spcAft>
                <a:spcPts val="0"/>
              </a:spcAft>
              <a:buNone/>
            </a:pPr>
            <a:r>
              <a:rPr b="1" i="0" lang="en-GB" sz="1836" u="none" cap="none" strike="noStrike">
                <a:solidFill>
                  <a:srgbClr val="FFFFFF"/>
                </a:solidFill>
                <a:latin typeface="Arial"/>
                <a:ea typeface="Arial"/>
                <a:cs typeface="Arial"/>
                <a:sym typeface="Arial"/>
              </a:rPr>
              <a:t>HIGHEST PERFORMING CATHOLIC SCHOOL SIXTH FORM IN HERTFORDSHIRE</a:t>
            </a:r>
            <a:endParaRPr/>
          </a:p>
        </p:txBody>
      </p:sp>
      <p:sp>
        <p:nvSpPr>
          <p:cNvPr id="363" name="Google Shape;363;g37c8be59b3f_0_154"/>
          <p:cNvSpPr txBox="1"/>
          <p:nvPr/>
        </p:nvSpPr>
        <p:spPr>
          <a:xfrm>
            <a:off x="11698837" y="1885982"/>
            <a:ext cx="1897800" cy="146400"/>
          </a:xfrm>
          <a:prstGeom prst="rect">
            <a:avLst/>
          </a:prstGeom>
          <a:noFill/>
          <a:ln>
            <a:noFill/>
          </a:ln>
        </p:spPr>
        <p:txBody>
          <a:bodyPr anchorCtr="0" anchor="t" bIns="0" lIns="0" spcFirstLastPara="1" rIns="0" wrap="square" tIns="0">
            <a:spAutoFit/>
          </a:bodyPr>
          <a:lstStyle/>
          <a:p>
            <a:pPr indent="0" lvl="0" marL="0" marR="0" rtl="0" algn="l">
              <a:lnSpc>
                <a:spcPct val="139958"/>
              </a:lnSpc>
              <a:spcBef>
                <a:spcPts val="0"/>
              </a:spcBef>
              <a:spcAft>
                <a:spcPts val="0"/>
              </a:spcAft>
              <a:buNone/>
            </a:pPr>
            <a:r>
              <a:rPr b="1" i="0" lang="en-GB" sz="951" u="none" cap="none" strike="noStrike">
                <a:solidFill>
                  <a:srgbClr val="FDFDFD"/>
                </a:solidFill>
                <a:latin typeface="Arial"/>
                <a:ea typeface="Arial"/>
                <a:cs typeface="Arial"/>
                <a:sym typeface="Arial"/>
              </a:rPr>
              <a:t>RETENTION RATE </a:t>
            </a:r>
            <a:endParaRPr/>
          </a:p>
        </p:txBody>
      </p:sp>
      <p:sp>
        <p:nvSpPr>
          <p:cNvPr id="364" name="Google Shape;364;g37c8be59b3f_0_154"/>
          <p:cNvSpPr txBox="1"/>
          <p:nvPr/>
        </p:nvSpPr>
        <p:spPr>
          <a:xfrm>
            <a:off x="3799276" y="2539975"/>
            <a:ext cx="3906900" cy="921000"/>
          </a:xfrm>
          <a:prstGeom prst="rect">
            <a:avLst/>
          </a:prstGeom>
          <a:noFill/>
          <a:ln>
            <a:noFill/>
          </a:ln>
        </p:spPr>
        <p:txBody>
          <a:bodyPr anchorCtr="0" anchor="t" bIns="0" lIns="0" spcFirstLastPara="1" rIns="0" wrap="square" tIns="0">
            <a:spAutoFit/>
          </a:bodyPr>
          <a:lstStyle/>
          <a:p>
            <a:pPr indent="0" lvl="0" marL="0" marR="0" rtl="0" algn="ctr">
              <a:lnSpc>
                <a:spcPct val="139974"/>
              </a:lnSpc>
              <a:spcBef>
                <a:spcPts val="0"/>
              </a:spcBef>
              <a:spcAft>
                <a:spcPts val="0"/>
              </a:spcAft>
              <a:buNone/>
            </a:pPr>
            <a:r>
              <a:rPr b="1" i="0" lang="en-GB" sz="1151" u="none" cap="none" strike="noStrike">
                <a:solidFill>
                  <a:srgbClr val="FFFFFF"/>
                </a:solidFill>
                <a:latin typeface="Arial"/>
                <a:ea typeface="Arial"/>
                <a:cs typeface="Arial"/>
                <a:sym typeface="Arial"/>
              </a:rPr>
              <a:t>THERE IS ALWAYS SUPPORT AVAILABLE; PERSONALLY, I FEEL AS THOUGH I HAVE DEVELOPED A GREAT RAPPORT WITH MY TEACHERS WHICH HAS HELPED ME THROUGH MY SIXTH FORM JOURNEY.</a:t>
            </a:r>
            <a:endParaRPr sz="1000"/>
          </a:p>
        </p:txBody>
      </p:sp>
      <p:cxnSp>
        <p:nvCxnSpPr>
          <p:cNvPr id="365" name="Google Shape;365;g37c8be59b3f_0_154"/>
          <p:cNvCxnSpPr/>
          <p:nvPr/>
        </p:nvCxnSpPr>
        <p:spPr>
          <a:xfrm flipH="1" rot="10800000">
            <a:off x="2703575" y="760225"/>
            <a:ext cx="6330300" cy="21000"/>
          </a:xfrm>
          <a:prstGeom prst="straightConnector1">
            <a:avLst/>
          </a:prstGeom>
          <a:noFill/>
          <a:ln cap="flat" cmpd="sng" w="19050">
            <a:solidFill>
              <a:schemeClr val="lt1"/>
            </a:solidFill>
            <a:prstDash val="solid"/>
            <a:round/>
            <a:headEnd len="med" w="med" type="none"/>
            <a:tailEnd len="med" w="med" type="none"/>
          </a:ln>
        </p:spPr>
      </p:cxnSp>
      <p:cxnSp>
        <p:nvCxnSpPr>
          <p:cNvPr id="366" name="Google Shape;366;g37c8be59b3f_0_154"/>
          <p:cNvCxnSpPr/>
          <p:nvPr/>
        </p:nvCxnSpPr>
        <p:spPr>
          <a:xfrm>
            <a:off x="2741825" y="2184988"/>
            <a:ext cx="6253800" cy="22800"/>
          </a:xfrm>
          <a:prstGeom prst="straightConnector1">
            <a:avLst/>
          </a:prstGeom>
          <a:noFill/>
          <a:ln cap="flat" cmpd="sng" w="19050">
            <a:solidFill>
              <a:schemeClr val="lt1"/>
            </a:solidFill>
            <a:prstDash val="solid"/>
            <a:round/>
            <a:headEnd len="med" w="med" type="none"/>
            <a:tailEnd len="med" w="med" type="none"/>
          </a:ln>
        </p:spPr>
      </p:cxnSp>
      <p:cxnSp>
        <p:nvCxnSpPr>
          <p:cNvPr id="367" name="Google Shape;367;g37c8be59b3f_0_154"/>
          <p:cNvCxnSpPr/>
          <p:nvPr/>
        </p:nvCxnSpPr>
        <p:spPr>
          <a:xfrm>
            <a:off x="2767550" y="3798850"/>
            <a:ext cx="6261000" cy="12600"/>
          </a:xfrm>
          <a:prstGeom prst="straightConnector1">
            <a:avLst/>
          </a:prstGeom>
          <a:noFill/>
          <a:ln cap="flat" cmpd="sng" w="19050">
            <a:solidFill>
              <a:schemeClr val="lt1"/>
            </a:solidFill>
            <a:prstDash val="solid"/>
            <a:round/>
            <a:headEnd len="med" w="med" type="none"/>
            <a:tailEnd len="med" w="med" type="none"/>
          </a:ln>
        </p:spPr>
      </p:cxnSp>
      <p:sp>
        <p:nvSpPr>
          <p:cNvPr id="368" name="Google Shape;368;g37c8be59b3f_0_154"/>
          <p:cNvSpPr/>
          <p:nvPr/>
        </p:nvSpPr>
        <p:spPr>
          <a:xfrm rot="10800000">
            <a:off x="7941337" y="3244078"/>
            <a:ext cx="518987" cy="350927"/>
          </a:xfrm>
          <a:custGeom>
            <a:rect b="b" l="l" r="r" t="t"/>
            <a:pathLst>
              <a:path extrusionOk="0" h="580044" w="763216">
                <a:moveTo>
                  <a:pt x="0" y="0"/>
                </a:moveTo>
                <a:lnTo>
                  <a:pt x="763216" y="0"/>
                </a:lnTo>
                <a:lnTo>
                  <a:pt x="763216" y="580045"/>
                </a:lnTo>
                <a:lnTo>
                  <a:pt x="0" y="580045"/>
                </a:lnTo>
                <a:lnTo>
                  <a:pt x="0" y="0"/>
                </a:lnTo>
                <a:close/>
              </a:path>
            </a:pathLst>
          </a:custGeom>
          <a:blipFill rotWithShape="1">
            <a:blip r:embed="rId5">
              <a:alphaModFix/>
            </a:blip>
            <a:stretch>
              <a:fillRect b="0" l="0" r="0" t="0"/>
            </a:stretch>
          </a:blipFill>
          <a:ln>
            <a:noFill/>
          </a:ln>
        </p:spPr>
      </p:sp>
      <p:sp>
        <p:nvSpPr>
          <p:cNvPr id="369" name="Google Shape;369;g37c8be59b3f_0_154"/>
          <p:cNvSpPr txBox="1"/>
          <p:nvPr/>
        </p:nvSpPr>
        <p:spPr>
          <a:xfrm>
            <a:off x="715884" y="3244075"/>
            <a:ext cx="1423500" cy="1068000"/>
          </a:xfrm>
          <a:prstGeom prst="rect">
            <a:avLst/>
          </a:prstGeom>
          <a:noFill/>
          <a:ln>
            <a:noFill/>
          </a:ln>
        </p:spPr>
        <p:txBody>
          <a:bodyPr anchorCtr="0" anchor="t" bIns="0" lIns="0" spcFirstLastPara="1" rIns="0" wrap="square" tIns="0">
            <a:spAutoFit/>
          </a:bodyPr>
          <a:lstStyle/>
          <a:p>
            <a:pPr indent="0" lvl="0" marL="0" marR="0" rtl="0" algn="l">
              <a:lnSpc>
                <a:spcPct val="139991"/>
              </a:lnSpc>
              <a:spcBef>
                <a:spcPts val="0"/>
              </a:spcBef>
              <a:spcAft>
                <a:spcPts val="0"/>
              </a:spcAft>
              <a:buNone/>
            </a:pPr>
            <a:r>
              <a:rPr b="1" i="0" lang="en-GB" sz="6939" u="none" cap="none" strike="noStrike">
                <a:solidFill>
                  <a:srgbClr val="FF4B4B"/>
                </a:solidFill>
                <a:latin typeface="Arial"/>
                <a:ea typeface="Arial"/>
                <a:cs typeface="Arial"/>
                <a:sym typeface="Arial"/>
              </a:rPr>
              <a:t>0.2</a:t>
            </a:r>
            <a:endParaRPr/>
          </a:p>
        </p:txBody>
      </p:sp>
      <p:sp>
        <p:nvSpPr>
          <p:cNvPr id="370" name="Google Shape;370;g37c8be59b3f_0_154"/>
          <p:cNvSpPr txBox="1"/>
          <p:nvPr/>
        </p:nvSpPr>
        <p:spPr>
          <a:xfrm>
            <a:off x="741462" y="4545092"/>
            <a:ext cx="1275900" cy="351300"/>
          </a:xfrm>
          <a:prstGeom prst="rect">
            <a:avLst/>
          </a:prstGeom>
          <a:noFill/>
          <a:ln>
            <a:noFill/>
          </a:ln>
        </p:spPr>
        <p:txBody>
          <a:bodyPr anchorCtr="0" anchor="t" bIns="0" lIns="0" spcFirstLastPara="1" rIns="0" wrap="square" tIns="0">
            <a:spAutoFit/>
          </a:bodyPr>
          <a:lstStyle/>
          <a:p>
            <a:pPr indent="0" lvl="0" marL="0" marR="0" rtl="0" algn="ctr">
              <a:lnSpc>
                <a:spcPct val="139958"/>
              </a:lnSpc>
              <a:spcBef>
                <a:spcPts val="0"/>
              </a:spcBef>
              <a:spcAft>
                <a:spcPts val="0"/>
              </a:spcAft>
              <a:buNone/>
            </a:pPr>
            <a:r>
              <a:rPr b="1" i="0" lang="en-GB" sz="951" u="none" cap="none" strike="noStrike">
                <a:solidFill>
                  <a:srgbClr val="FFFFFF"/>
                </a:solidFill>
                <a:latin typeface="Arial"/>
                <a:ea typeface="Arial"/>
                <a:cs typeface="Arial"/>
                <a:sym typeface="Arial"/>
              </a:rPr>
              <a:t>PERFORMANCE SCORE</a:t>
            </a:r>
            <a:endParaRPr/>
          </a:p>
        </p:txBody>
      </p:sp>
      <p:sp>
        <p:nvSpPr>
          <p:cNvPr id="371" name="Google Shape;371;g37c8be59b3f_0_154"/>
          <p:cNvSpPr txBox="1"/>
          <p:nvPr/>
        </p:nvSpPr>
        <p:spPr>
          <a:xfrm>
            <a:off x="273863" y="2249814"/>
            <a:ext cx="2429700" cy="889500"/>
          </a:xfrm>
          <a:prstGeom prst="rect">
            <a:avLst/>
          </a:prstGeom>
          <a:noFill/>
          <a:ln>
            <a:noFill/>
          </a:ln>
        </p:spPr>
        <p:txBody>
          <a:bodyPr anchorCtr="0" anchor="t" bIns="0" lIns="0" spcFirstLastPara="1" rIns="0" wrap="square" tIns="0">
            <a:spAutoFit/>
          </a:bodyPr>
          <a:lstStyle/>
          <a:p>
            <a:pPr indent="0" lvl="0" marL="0" marR="0" rtl="0" algn="ctr">
              <a:lnSpc>
                <a:spcPct val="119989"/>
              </a:lnSpc>
              <a:spcBef>
                <a:spcPts val="0"/>
              </a:spcBef>
              <a:spcAft>
                <a:spcPts val="0"/>
              </a:spcAft>
              <a:buClr>
                <a:srgbClr val="000000"/>
              </a:buClr>
              <a:buSzPts val="1800"/>
              <a:buFont typeface="Arial"/>
              <a:buNone/>
            </a:pPr>
            <a:r>
              <a:rPr b="1" i="0" lang="en-GB" sz="1700" u="none" cap="none" strike="noStrike">
                <a:solidFill>
                  <a:srgbClr val="FFFFFF"/>
                </a:solidFill>
                <a:latin typeface="Arial"/>
                <a:ea typeface="Arial"/>
                <a:cs typeface="Arial"/>
                <a:sym typeface="Arial"/>
              </a:rPr>
              <a:t>Outperformed 75% of schools in Hertfordshire</a:t>
            </a:r>
            <a:endParaRPr b="0" i="0" sz="1700" u="none" cap="none" strike="noStrike">
              <a:solidFill>
                <a:srgbClr val="000000"/>
              </a:solidFill>
              <a:latin typeface="Arial"/>
              <a:ea typeface="Arial"/>
              <a:cs typeface="Arial"/>
              <a:sym typeface="Arial"/>
            </a:endParaRPr>
          </a:p>
        </p:txBody>
      </p:sp>
      <p:sp>
        <p:nvSpPr>
          <p:cNvPr id="372" name="Google Shape;372;g37c8be59b3f_0_154"/>
          <p:cNvSpPr/>
          <p:nvPr/>
        </p:nvSpPr>
        <p:spPr>
          <a:xfrm>
            <a:off x="852149" y="938660"/>
            <a:ext cx="1273200" cy="1281000"/>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73" name="Google Shape;373;g37c8be59b3f_0_154"/>
          <p:cNvSpPr txBox="1"/>
          <p:nvPr/>
        </p:nvSpPr>
        <p:spPr>
          <a:xfrm>
            <a:off x="898715" y="1579089"/>
            <a:ext cx="11712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u="none" cap="none" strike="noStrike">
                <a:solidFill>
                  <a:srgbClr val="FFFFFF"/>
                </a:solidFill>
                <a:latin typeface="Arial"/>
                <a:ea typeface="Arial"/>
                <a:cs typeface="Arial"/>
                <a:sym typeface="Arial"/>
              </a:rPr>
              <a:t>Progress score</a:t>
            </a:r>
            <a:endParaRPr b="1" i="0" u="none" cap="none" strike="noStrike">
              <a:solidFill>
                <a:srgbClr val="FFFFFF"/>
              </a:solidFill>
              <a:latin typeface="Arial"/>
              <a:ea typeface="Arial"/>
              <a:cs typeface="Arial"/>
              <a:sym typeface="Arial"/>
            </a:endParaRPr>
          </a:p>
        </p:txBody>
      </p:sp>
      <p:sp>
        <p:nvSpPr>
          <p:cNvPr id="374" name="Google Shape;374;g37c8be59b3f_0_154"/>
          <p:cNvSpPr/>
          <p:nvPr/>
        </p:nvSpPr>
        <p:spPr>
          <a:xfrm>
            <a:off x="2899679" y="1477190"/>
            <a:ext cx="260400" cy="4362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75" name="Google Shape;375;g37c8be59b3f_0_154"/>
          <p:cNvSpPr/>
          <p:nvPr/>
        </p:nvSpPr>
        <p:spPr>
          <a:xfrm>
            <a:off x="3168891" y="1288764"/>
            <a:ext cx="260400" cy="6255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76" name="Google Shape;376;g37c8be59b3f_0_154"/>
          <p:cNvSpPr/>
          <p:nvPr/>
        </p:nvSpPr>
        <p:spPr>
          <a:xfrm>
            <a:off x="3438102" y="1065866"/>
            <a:ext cx="260400" cy="8517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cxnSp>
        <p:nvCxnSpPr>
          <p:cNvPr id="377" name="Google Shape;377;g37c8be59b3f_0_154"/>
          <p:cNvCxnSpPr/>
          <p:nvPr/>
        </p:nvCxnSpPr>
        <p:spPr>
          <a:xfrm flipH="1" rot="10800000">
            <a:off x="2864207" y="862054"/>
            <a:ext cx="691800" cy="507900"/>
          </a:xfrm>
          <a:prstGeom prst="straightConnector1">
            <a:avLst/>
          </a:prstGeom>
          <a:noFill/>
          <a:ln cap="flat" cmpd="sng" w="28575">
            <a:solidFill>
              <a:srgbClr val="FFFFFF"/>
            </a:solidFill>
            <a:prstDash val="solid"/>
            <a:round/>
            <a:headEnd len="sm" w="sm" type="none"/>
            <a:tailEnd len="med" w="med" type="triangle"/>
          </a:ln>
        </p:spPr>
      </p:cxnSp>
      <p:sp>
        <p:nvSpPr>
          <p:cNvPr id="378" name="Google Shape;378;g37c8be59b3f_0_154"/>
          <p:cNvSpPr txBox="1"/>
          <p:nvPr/>
        </p:nvSpPr>
        <p:spPr>
          <a:xfrm>
            <a:off x="1475400" y="1871025"/>
            <a:ext cx="3647400" cy="276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1200" u="none" cap="none" strike="noStrike">
                <a:solidFill>
                  <a:srgbClr val="FFFFFF"/>
                </a:solidFill>
                <a:latin typeface="Arial"/>
                <a:ea typeface="Arial"/>
                <a:cs typeface="Arial"/>
                <a:sym typeface="Arial"/>
              </a:rPr>
              <a:t>Progress score</a:t>
            </a:r>
            <a:endParaRPr b="1" i="0" sz="1200" u="none" cap="none" strike="noStrike">
              <a:solidFill>
                <a:srgbClr val="FFFFFF"/>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6"/>
          <p:cNvSpPr/>
          <p:nvPr/>
        </p:nvSpPr>
        <p:spPr>
          <a:xfrm>
            <a:off x="-24859" y="0"/>
            <a:ext cx="3515100" cy="345600"/>
          </a:xfrm>
          <a:prstGeom prst="rect">
            <a:avLst/>
          </a:prstGeom>
          <a:solidFill>
            <a:srgbClr val="38761D"/>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4" name="Google Shape;384;p6"/>
          <p:cNvSpPr/>
          <p:nvPr/>
        </p:nvSpPr>
        <p:spPr>
          <a:xfrm>
            <a:off x="3490328" y="0"/>
            <a:ext cx="3010800" cy="345600"/>
          </a:xfrm>
          <a:prstGeom prst="rect">
            <a:avLst/>
          </a:prstGeom>
          <a:solidFill>
            <a:srgbClr val="00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5" name="Google Shape;385;p6"/>
          <p:cNvSpPr/>
          <p:nvPr/>
        </p:nvSpPr>
        <p:spPr>
          <a:xfrm>
            <a:off x="6501161" y="0"/>
            <a:ext cx="2642700" cy="345600"/>
          </a:xfrm>
          <a:prstGeom prst="rect">
            <a:avLst/>
          </a:prstGeom>
          <a:solidFill>
            <a:srgbClr val="CC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6" name="Google Shape;386;p6"/>
          <p:cNvSpPr txBox="1"/>
          <p:nvPr>
            <p:ph idx="4294967295" type="title"/>
          </p:nvPr>
        </p:nvSpPr>
        <p:spPr>
          <a:xfrm>
            <a:off x="459883" y="345591"/>
            <a:ext cx="8228700" cy="857400"/>
          </a:xfrm>
          <a:prstGeom prst="rect">
            <a:avLst/>
          </a:prstGeom>
          <a:noFill/>
          <a:ln>
            <a:noFill/>
          </a:ln>
        </p:spPr>
        <p:txBody>
          <a:bodyPr anchorCtr="0" anchor="ctr" bIns="41900" lIns="83800" spcFirstLastPara="1" rIns="83800" wrap="square" tIns="41900">
            <a:noAutofit/>
          </a:bodyPr>
          <a:lstStyle/>
          <a:p>
            <a:pPr indent="0" lvl="0" marL="0" marR="0" rtl="0" algn="ctr">
              <a:lnSpc>
                <a:spcPct val="100000"/>
              </a:lnSpc>
              <a:spcBef>
                <a:spcPts val="0"/>
              </a:spcBef>
              <a:spcAft>
                <a:spcPts val="0"/>
              </a:spcAft>
              <a:buClr>
                <a:schemeClr val="dk1"/>
              </a:buClr>
              <a:buSzPts val="4100"/>
              <a:buFont typeface="Calibri"/>
              <a:buNone/>
            </a:pPr>
            <a:r>
              <a:rPr b="0" i="0" lang="en-GB" sz="4100" u="none" cap="none" strike="noStrike">
                <a:solidFill>
                  <a:schemeClr val="dk1"/>
                </a:solidFill>
                <a:latin typeface="Calibri"/>
                <a:ea typeface="Calibri"/>
                <a:cs typeface="Calibri"/>
                <a:sym typeface="Calibri"/>
              </a:rPr>
              <a:t>Key events of Year 1</a:t>
            </a:r>
            <a:r>
              <a:rPr lang="en-GB" sz="4100"/>
              <a:t>3</a:t>
            </a:r>
            <a:endParaRPr sz="4100"/>
          </a:p>
        </p:txBody>
      </p:sp>
      <p:sp>
        <p:nvSpPr>
          <p:cNvPr id="387" name="Google Shape;387;p6"/>
          <p:cNvSpPr txBox="1"/>
          <p:nvPr>
            <p:ph idx="4294967295" type="body"/>
          </p:nvPr>
        </p:nvSpPr>
        <p:spPr>
          <a:xfrm>
            <a:off x="455413" y="1056338"/>
            <a:ext cx="8228700" cy="3974700"/>
          </a:xfrm>
          <a:prstGeom prst="rect">
            <a:avLst/>
          </a:prstGeom>
          <a:noFill/>
          <a:ln>
            <a:noFill/>
          </a:ln>
        </p:spPr>
        <p:txBody>
          <a:bodyPr anchorCtr="0" anchor="t" bIns="41900" lIns="83800" spcFirstLastPara="1" rIns="83800" wrap="square" tIns="41900">
            <a:noAutofit/>
          </a:bodyPr>
          <a:lstStyle/>
          <a:p>
            <a:pPr indent="0" lvl="0" marL="304800" marR="0" rtl="0" algn="l">
              <a:lnSpc>
                <a:spcPct val="100000"/>
              </a:lnSpc>
              <a:spcBef>
                <a:spcPts val="0"/>
              </a:spcBef>
              <a:spcAft>
                <a:spcPts val="0"/>
              </a:spcAft>
              <a:buSzPts val="3000"/>
              <a:buNone/>
            </a:pPr>
            <a:r>
              <a:t/>
            </a:r>
            <a:endParaRPr sz="900"/>
          </a:p>
          <a:p>
            <a:pPr indent="-273050" lvl="0" marL="292100" rtl="0" algn="l">
              <a:lnSpc>
                <a:spcPct val="100000"/>
              </a:lnSpc>
              <a:spcBef>
                <a:spcPts val="600"/>
              </a:spcBef>
              <a:spcAft>
                <a:spcPts val="0"/>
              </a:spcAft>
              <a:buClr>
                <a:schemeClr val="dk1"/>
              </a:buClr>
              <a:buSzPts val="2100"/>
              <a:buChar char="•"/>
            </a:pPr>
            <a:r>
              <a:rPr lang="en-GB" sz="2100">
                <a:solidFill>
                  <a:schemeClr val="dk1"/>
                </a:solidFill>
              </a:rPr>
              <a:t>Wednesday 1</a:t>
            </a:r>
            <a:r>
              <a:rPr lang="en-GB" sz="2100"/>
              <a:t>0</a:t>
            </a:r>
            <a:r>
              <a:rPr lang="en-GB" sz="2100">
                <a:solidFill>
                  <a:schemeClr val="dk1"/>
                </a:solidFill>
              </a:rPr>
              <a:t>th September - Information Evening Webinar</a:t>
            </a:r>
            <a:endParaRPr sz="2100"/>
          </a:p>
          <a:p>
            <a:pPr indent="-273050" lvl="0" marL="292100" rtl="0" algn="l">
              <a:lnSpc>
                <a:spcPct val="100000"/>
              </a:lnSpc>
              <a:spcBef>
                <a:spcPts val="600"/>
              </a:spcBef>
              <a:spcAft>
                <a:spcPts val="0"/>
              </a:spcAft>
              <a:buClr>
                <a:schemeClr val="dk1"/>
              </a:buClr>
              <a:buSzPts val="2100"/>
              <a:buChar char="•"/>
            </a:pPr>
            <a:r>
              <a:rPr lang="en-GB" sz="2100"/>
              <a:t>UCAS Conservatoire Early Entry Deadline: Thursday 2nd October</a:t>
            </a:r>
            <a:endParaRPr sz="2100"/>
          </a:p>
          <a:p>
            <a:pPr indent="-273050" lvl="0" marL="292100" rtl="0" algn="l">
              <a:lnSpc>
                <a:spcPct val="100000"/>
              </a:lnSpc>
              <a:spcBef>
                <a:spcPts val="600"/>
              </a:spcBef>
              <a:spcAft>
                <a:spcPts val="0"/>
              </a:spcAft>
              <a:buClr>
                <a:schemeClr val="dk1"/>
              </a:buClr>
              <a:buSzPts val="2100"/>
              <a:buChar char="•"/>
            </a:pPr>
            <a:r>
              <a:rPr lang="en-GB" sz="2100">
                <a:solidFill>
                  <a:schemeClr val="dk1"/>
                </a:solidFill>
              </a:rPr>
              <a:t>UCAS Early Entry Deadline: 15/16th October</a:t>
            </a:r>
            <a:endParaRPr sz="2100">
              <a:solidFill>
                <a:schemeClr val="dk1"/>
              </a:solidFill>
            </a:endParaRPr>
          </a:p>
          <a:p>
            <a:pPr indent="-273050" lvl="0" marL="292100" rtl="0" algn="l">
              <a:lnSpc>
                <a:spcPct val="100000"/>
              </a:lnSpc>
              <a:spcBef>
                <a:spcPts val="600"/>
              </a:spcBef>
              <a:spcAft>
                <a:spcPts val="0"/>
              </a:spcAft>
              <a:buClr>
                <a:schemeClr val="dk1"/>
              </a:buClr>
              <a:buSzPts val="2100"/>
              <a:buChar char="•"/>
            </a:pPr>
            <a:r>
              <a:rPr lang="en-GB" sz="2100">
                <a:solidFill>
                  <a:schemeClr val="dk1"/>
                </a:solidFill>
              </a:rPr>
              <a:t>Parent Consultation Evening: </a:t>
            </a:r>
            <a:r>
              <a:rPr lang="en-GB" sz="2100"/>
              <a:t>Thursday</a:t>
            </a:r>
            <a:r>
              <a:rPr lang="en-GB" sz="2100"/>
              <a:t> 23rd</a:t>
            </a:r>
            <a:r>
              <a:rPr lang="en-GB" sz="2100">
                <a:solidFill>
                  <a:schemeClr val="dk1"/>
                </a:solidFill>
              </a:rPr>
              <a:t> October</a:t>
            </a:r>
            <a:endParaRPr sz="2100">
              <a:solidFill>
                <a:schemeClr val="dk1"/>
              </a:solidFill>
            </a:endParaRPr>
          </a:p>
          <a:p>
            <a:pPr indent="-273050" lvl="0" marL="292100" rtl="0" algn="l">
              <a:lnSpc>
                <a:spcPct val="100000"/>
              </a:lnSpc>
              <a:spcBef>
                <a:spcPts val="600"/>
              </a:spcBef>
              <a:spcAft>
                <a:spcPts val="0"/>
              </a:spcAft>
              <a:buClr>
                <a:schemeClr val="dk1"/>
              </a:buClr>
              <a:buSzPts val="2100"/>
              <a:buChar char="•"/>
            </a:pPr>
            <a:r>
              <a:rPr lang="en-GB" sz="2100">
                <a:solidFill>
                  <a:schemeClr val="dk1"/>
                </a:solidFill>
              </a:rPr>
              <a:t>Mock Exams: Monday 2</a:t>
            </a:r>
            <a:r>
              <a:rPr lang="en-GB" sz="2100"/>
              <a:t>4</a:t>
            </a:r>
            <a:r>
              <a:rPr lang="en-GB" sz="2100">
                <a:solidFill>
                  <a:schemeClr val="dk1"/>
                </a:solidFill>
              </a:rPr>
              <a:t>th November to Friday </a:t>
            </a:r>
            <a:r>
              <a:rPr lang="en-GB" sz="2100"/>
              <a:t>5</a:t>
            </a:r>
            <a:r>
              <a:rPr lang="en-GB" sz="2100">
                <a:solidFill>
                  <a:schemeClr val="dk1"/>
                </a:solidFill>
              </a:rPr>
              <a:t>th December</a:t>
            </a:r>
            <a:endParaRPr sz="2100"/>
          </a:p>
          <a:p>
            <a:pPr indent="-273050" lvl="0" marL="292100" rtl="0" algn="l">
              <a:lnSpc>
                <a:spcPct val="100000"/>
              </a:lnSpc>
              <a:spcBef>
                <a:spcPts val="600"/>
              </a:spcBef>
              <a:spcAft>
                <a:spcPts val="0"/>
              </a:spcAft>
              <a:buClr>
                <a:schemeClr val="dk1"/>
              </a:buClr>
              <a:buSzPts val="2100"/>
              <a:buChar char="•"/>
            </a:pPr>
            <a:r>
              <a:rPr lang="en-GB" sz="2100"/>
              <a:t>UCAS Internal deadline: 9th December </a:t>
            </a:r>
            <a:endParaRPr sz="2100"/>
          </a:p>
          <a:p>
            <a:pPr indent="-273050" lvl="0" marL="292100" rtl="0" algn="l">
              <a:lnSpc>
                <a:spcPct val="100000"/>
              </a:lnSpc>
              <a:spcBef>
                <a:spcPts val="600"/>
              </a:spcBef>
              <a:spcAft>
                <a:spcPts val="0"/>
              </a:spcAft>
              <a:buClr>
                <a:schemeClr val="dk1"/>
              </a:buClr>
              <a:buSzPts val="2100"/>
              <a:buChar char="•"/>
            </a:pPr>
            <a:r>
              <a:rPr lang="en-GB" sz="2100">
                <a:solidFill>
                  <a:schemeClr val="dk1"/>
                </a:solidFill>
              </a:rPr>
              <a:t>Mock exam results: sent hom</a:t>
            </a:r>
            <a:r>
              <a:rPr lang="en-GB" sz="2100"/>
              <a:t>e</a:t>
            </a:r>
            <a:r>
              <a:rPr lang="en-GB" sz="2100">
                <a:solidFill>
                  <a:schemeClr val="dk1"/>
                </a:solidFill>
              </a:rPr>
              <a:t> by </a:t>
            </a:r>
            <a:r>
              <a:rPr lang="en-GB" sz="2100"/>
              <a:t>19</a:t>
            </a:r>
            <a:r>
              <a:rPr lang="en-GB" sz="2100">
                <a:solidFill>
                  <a:schemeClr val="dk1"/>
                </a:solidFill>
              </a:rPr>
              <a:t>th January</a:t>
            </a:r>
            <a:endParaRPr sz="2100">
              <a:solidFill>
                <a:schemeClr val="dk1"/>
              </a:solidFill>
            </a:endParaRPr>
          </a:p>
          <a:p>
            <a:pPr indent="-273050" lvl="0" marL="292100" rtl="0" algn="l">
              <a:lnSpc>
                <a:spcPct val="100000"/>
              </a:lnSpc>
              <a:spcBef>
                <a:spcPts val="600"/>
              </a:spcBef>
              <a:spcAft>
                <a:spcPts val="0"/>
              </a:spcAft>
              <a:buClr>
                <a:schemeClr val="dk1"/>
              </a:buClr>
              <a:buSzPts val="2100"/>
              <a:buChar char="•"/>
            </a:pPr>
            <a:r>
              <a:rPr lang="en-GB" sz="2100">
                <a:solidFill>
                  <a:schemeClr val="dk1"/>
                </a:solidFill>
              </a:rPr>
              <a:t>A Level Exams: 1</a:t>
            </a:r>
            <a:r>
              <a:rPr lang="en-GB" sz="2100"/>
              <a:t>1</a:t>
            </a:r>
            <a:r>
              <a:rPr lang="en-GB" sz="2100">
                <a:solidFill>
                  <a:schemeClr val="dk1"/>
                </a:solidFill>
              </a:rPr>
              <a:t>th May - 2</a:t>
            </a:r>
            <a:r>
              <a:rPr lang="en-GB" sz="2100"/>
              <a:t>3rd</a:t>
            </a:r>
            <a:r>
              <a:rPr lang="en-GB" sz="2100">
                <a:solidFill>
                  <a:schemeClr val="dk1"/>
                </a:solidFill>
              </a:rPr>
              <a:t> June (TBC)</a:t>
            </a:r>
            <a:endParaRPr sz="2100">
              <a:solidFill>
                <a:schemeClr val="dk1"/>
              </a:solidFill>
            </a:endParaRPr>
          </a:p>
          <a:p>
            <a:pPr indent="-273050" lvl="0" marL="292100" rtl="0" algn="l">
              <a:lnSpc>
                <a:spcPct val="100000"/>
              </a:lnSpc>
              <a:spcBef>
                <a:spcPts val="600"/>
              </a:spcBef>
              <a:spcAft>
                <a:spcPts val="0"/>
              </a:spcAft>
              <a:buClr>
                <a:schemeClr val="dk1"/>
              </a:buClr>
              <a:buSzPts val="2100"/>
              <a:buChar char="•"/>
            </a:pPr>
            <a:r>
              <a:rPr lang="en-GB" sz="2100">
                <a:solidFill>
                  <a:schemeClr val="dk1"/>
                </a:solidFill>
              </a:rPr>
              <a:t>A Level Results Day: </a:t>
            </a:r>
            <a:r>
              <a:rPr lang="en-GB" sz="2100"/>
              <a:t>20</a:t>
            </a:r>
            <a:r>
              <a:rPr lang="en-GB" sz="2100">
                <a:solidFill>
                  <a:schemeClr val="dk1"/>
                </a:solidFill>
              </a:rPr>
              <a:t>th August (TBC)</a:t>
            </a:r>
            <a:endParaRPr sz="2300"/>
          </a:p>
          <a:p>
            <a:pPr indent="0" lvl="0" marL="292100" marR="0" rtl="0" algn="l">
              <a:lnSpc>
                <a:spcPct val="100000"/>
              </a:lnSpc>
              <a:spcBef>
                <a:spcPts val="600"/>
              </a:spcBef>
              <a:spcAft>
                <a:spcPts val="0"/>
              </a:spcAft>
              <a:buSzPts val="3000"/>
              <a:buNone/>
            </a:pPr>
            <a:r>
              <a:t/>
            </a:r>
            <a:endParaRPr sz="2500"/>
          </a:p>
          <a:p>
            <a:pPr indent="0" lvl="0" marL="0" marR="0" rtl="0" algn="l">
              <a:lnSpc>
                <a:spcPct val="100000"/>
              </a:lnSpc>
              <a:spcBef>
                <a:spcPts val="600"/>
              </a:spcBef>
              <a:spcAft>
                <a:spcPts val="0"/>
              </a:spcAft>
              <a:buSzPts val="3000"/>
              <a:buNone/>
            </a:pPr>
            <a:r>
              <a:t/>
            </a:r>
            <a:endParaRPr sz="900"/>
          </a:p>
          <a:p>
            <a:pPr indent="0" lvl="0" marL="304800" marR="0" rtl="0" algn="l">
              <a:lnSpc>
                <a:spcPct val="100000"/>
              </a:lnSpc>
              <a:spcBef>
                <a:spcPts val="600"/>
              </a:spcBef>
              <a:spcAft>
                <a:spcPts val="0"/>
              </a:spcAft>
              <a:buSzPts val="3000"/>
              <a:buNone/>
            </a:pPr>
            <a:r>
              <a:t/>
            </a:r>
            <a:endParaRPr sz="9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391" name="Shape 391"/>
        <p:cNvGrpSpPr/>
        <p:nvPr/>
      </p:nvGrpSpPr>
      <p:grpSpPr>
        <a:xfrm>
          <a:off x="0" y="0"/>
          <a:ext cx="0" cy="0"/>
          <a:chOff x="0" y="0"/>
          <a:chExt cx="0" cy="0"/>
        </a:xfrm>
      </p:grpSpPr>
      <p:sp>
        <p:nvSpPr>
          <p:cNvPr id="392" name="Google Shape;392;g37c8be59b3f_0_352"/>
          <p:cNvSpPr/>
          <p:nvPr/>
        </p:nvSpPr>
        <p:spPr>
          <a:xfrm>
            <a:off x="77475" y="53475"/>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393" name="Google Shape;393;g37c8be59b3f_0_352"/>
          <p:cNvSpPr txBox="1"/>
          <p:nvPr/>
        </p:nvSpPr>
        <p:spPr>
          <a:xfrm>
            <a:off x="2685511" y="47555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394" name="Google Shape;394;g37c8be59b3f_0_352"/>
          <p:cNvSpPr txBox="1"/>
          <p:nvPr/>
        </p:nvSpPr>
        <p:spPr>
          <a:xfrm>
            <a:off x="4134165" y="76175"/>
            <a:ext cx="5110500" cy="607800"/>
          </a:xfrm>
          <a:prstGeom prst="rect">
            <a:avLst/>
          </a:prstGeom>
          <a:noFill/>
          <a:ln>
            <a:noFill/>
          </a:ln>
        </p:spPr>
        <p:txBody>
          <a:bodyPr anchorCtr="0" anchor="t" bIns="0" lIns="0" spcFirstLastPara="1" rIns="0" wrap="square" tIns="0">
            <a:spAutoFit/>
          </a:bodyPr>
          <a:lstStyle/>
          <a:p>
            <a:pPr indent="0" lvl="0" marL="0" marR="0" rtl="0" algn="ctr">
              <a:lnSpc>
                <a:spcPct val="111984"/>
              </a:lnSpc>
              <a:spcBef>
                <a:spcPts val="0"/>
              </a:spcBef>
              <a:spcAft>
                <a:spcPts val="0"/>
              </a:spcAft>
              <a:buNone/>
            </a:pPr>
            <a:r>
              <a:rPr b="1" i="0" lang="en-GB" sz="3948" u="none" cap="none" strike="noStrike">
                <a:solidFill>
                  <a:srgbClr val="FFFFFF"/>
                </a:solidFill>
                <a:latin typeface="Arial"/>
                <a:ea typeface="Arial"/>
                <a:cs typeface="Arial"/>
                <a:sym typeface="Arial"/>
              </a:rPr>
              <a:t>SIXTH FORM</a:t>
            </a:r>
            <a:endParaRPr sz="500"/>
          </a:p>
        </p:txBody>
      </p:sp>
      <p:sp>
        <p:nvSpPr>
          <p:cNvPr id="395" name="Google Shape;395;g37c8be59b3f_0_352"/>
          <p:cNvSpPr txBox="1"/>
          <p:nvPr/>
        </p:nvSpPr>
        <p:spPr>
          <a:xfrm>
            <a:off x="0" y="74225"/>
            <a:ext cx="5819400" cy="611700"/>
          </a:xfrm>
          <a:prstGeom prst="rect">
            <a:avLst/>
          </a:prstGeom>
          <a:noFill/>
          <a:ln>
            <a:noFill/>
          </a:ln>
        </p:spPr>
        <p:txBody>
          <a:bodyPr anchorCtr="0" anchor="t" bIns="0" lIns="0" spcFirstLastPara="1" rIns="0" wrap="square" tIns="0">
            <a:spAutoFit/>
          </a:bodyPr>
          <a:lstStyle/>
          <a:p>
            <a:pPr indent="0" lvl="0" marL="0" marR="0" rtl="0" algn="ctr">
              <a:lnSpc>
                <a:spcPct val="112000"/>
              </a:lnSpc>
              <a:spcBef>
                <a:spcPts val="0"/>
              </a:spcBef>
              <a:spcAft>
                <a:spcPts val="0"/>
              </a:spcAft>
              <a:buNone/>
            </a:pPr>
            <a:r>
              <a:rPr b="0" i="0" lang="en-GB" sz="3975" u="none" cap="none" strike="noStrike">
                <a:solidFill>
                  <a:srgbClr val="FF4B4B"/>
                </a:solidFill>
                <a:latin typeface="Arial"/>
                <a:ea typeface="Arial"/>
                <a:cs typeface="Arial"/>
                <a:sym typeface="Arial"/>
              </a:rPr>
              <a:t>JOHN F KENNEDY</a:t>
            </a:r>
            <a:endParaRPr sz="100"/>
          </a:p>
        </p:txBody>
      </p:sp>
      <p:cxnSp>
        <p:nvCxnSpPr>
          <p:cNvPr id="396" name="Google Shape;396;g37c8be59b3f_0_352"/>
          <p:cNvCxnSpPr/>
          <p:nvPr/>
        </p:nvCxnSpPr>
        <p:spPr>
          <a:xfrm flipH="1" rot="10800000">
            <a:off x="1308300" y="713775"/>
            <a:ext cx="6643200" cy="13500"/>
          </a:xfrm>
          <a:prstGeom prst="straightConnector1">
            <a:avLst/>
          </a:prstGeom>
          <a:noFill/>
          <a:ln cap="flat" cmpd="sng" w="19050">
            <a:solidFill>
              <a:schemeClr val="lt1"/>
            </a:solidFill>
            <a:prstDash val="solid"/>
            <a:round/>
            <a:headEnd len="med" w="med" type="none"/>
            <a:tailEnd len="med" w="med" type="none"/>
          </a:ln>
        </p:spPr>
      </p:cxnSp>
      <p:sp>
        <p:nvSpPr>
          <p:cNvPr id="397" name="Google Shape;397;g37c8be59b3f_0_352"/>
          <p:cNvSpPr/>
          <p:nvPr/>
        </p:nvSpPr>
        <p:spPr>
          <a:xfrm>
            <a:off x="263850" y="4243425"/>
            <a:ext cx="669600" cy="666300"/>
          </a:xfrm>
          <a:prstGeom prst="ellipse">
            <a:avLst/>
          </a:prstGeom>
          <a:no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398" name="Google Shape;398;g37c8be59b3f_0_352"/>
          <p:cNvSpPr/>
          <p:nvPr/>
        </p:nvSpPr>
        <p:spPr>
          <a:xfrm>
            <a:off x="8116950" y="4570375"/>
            <a:ext cx="159600" cy="1893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399" name="Google Shape;399;g37c8be59b3f_0_352"/>
          <p:cNvSpPr/>
          <p:nvPr/>
        </p:nvSpPr>
        <p:spPr>
          <a:xfrm>
            <a:off x="8282053" y="4488628"/>
            <a:ext cx="159600" cy="2712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00" name="Google Shape;400;g37c8be59b3f_0_352"/>
          <p:cNvSpPr/>
          <p:nvPr/>
        </p:nvSpPr>
        <p:spPr>
          <a:xfrm>
            <a:off x="8447156" y="4391925"/>
            <a:ext cx="159600" cy="3693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cxnSp>
        <p:nvCxnSpPr>
          <p:cNvPr id="401" name="Google Shape;401;g37c8be59b3f_0_352"/>
          <p:cNvCxnSpPr/>
          <p:nvPr/>
        </p:nvCxnSpPr>
        <p:spPr>
          <a:xfrm flipH="1" rot="10800000">
            <a:off x="8116944" y="4243429"/>
            <a:ext cx="420000" cy="260700"/>
          </a:xfrm>
          <a:prstGeom prst="straightConnector1">
            <a:avLst/>
          </a:prstGeom>
          <a:noFill/>
          <a:ln cap="flat" cmpd="sng" w="28575">
            <a:solidFill>
              <a:srgbClr val="FFFFFF"/>
            </a:solidFill>
            <a:prstDash val="solid"/>
            <a:round/>
            <a:headEnd len="sm" w="sm" type="none"/>
            <a:tailEnd len="med" w="med" type="triangle"/>
          </a:ln>
        </p:spPr>
      </p:cxnSp>
      <p:sp>
        <p:nvSpPr>
          <p:cNvPr id="402" name="Google Shape;402;g37c8be59b3f_0_352"/>
          <p:cNvSpPr txBox="1"/>
          <p:nvPr/>
        </p:nvSpPr>
        <p:spPr>
          <a:xfrm>
            <a:off x="6865826" y="4747722"/>
            <a:ext cx="3102600" cy="246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1000" u="none" cap="none" strike="noStrike">
                <a:solidFill>
                  <a:srgbClr val="FFFFFF"/>
                </a:solidFill>
                <a:latin typeface="Arial"/>
                <a:ea typeface="Arial"/>
                <a:cs typeface="Arial"/>
                <a:sym typeface="Arial"/>
              </a:rPr>
              <a:t>Progress score</a:t>
            </a:r>
            <a:endParaRPr b="1" i="0" sz="1000" u="none" cap="none" strike="noStrike">
              <a:solidFill>
                <a:srgbClr val="FFFFFF"/>
              </a:solidFill>
              <a:latin typeface="Arial"/>
              <a:ea typeface="Arial"/>
              <a:cs typeface="Arial"/>
              <a:sym typeface="Arial"/>
            </a:endParaRPr>
          </a:p>
        </p:txBody>
      </p:sp>
      <p:sp>
        <p:nvSpPr>
          <p:cNvPr id="403" name="Google Shape;403;g37c8be59b3f_0_352"/>
          <p:cNvSpPr txBox="1"/>
          <p:nvPr/>
        </p:nvSpPr>
        <p:spPr>
          <a:xfrm>
            <a:off x="1020647" y="4495195"/>
            <a:ext cx="1814100" cy="304800"/>
          </a:xfrm>
          <a:prstGeom prst="rect">
            <a:avLst/>
          </a:prstGeom>
          <a:noFill/>
          <a:ln>
            <a:noFill/>
          </a:ln>
        </p:spPr>
        <p:txBody>
          <a:bodyPr anchorCtr="0" anchor="t" bIns="0" lIns="0" spcFirstLastPara="1" rIns="0" wrap="square" tIns="0">
            <a:spAutoFit/>
          </a:bodyPr>
          <a:lstStyle/>
          <a:p>
            <a:pPr indent="0" lvl="0" marL="0" marR="0" rtl="0" algn="l">
              <a:lnSpc>
                <a:spcPct val="119989"/>
              </a:lnSpc>
              <a:spcBef>
                <a:spcPts val="0"/>
              </a:spcBef>
              <a:spcAft>
                <a:spcPts val="0"/>
              </a:spcAft>
              <a:buClr>
                <a:srgbClr val="000000"/>
              </a:buClr>
              <a:buSzPts val="1800"/>
              <a:buFont typeface="Arial"/>
              <a:buNone/>
            </a:pPr>
            <a:r>
              <a:rPr b="1" i="0" lang="en-GB" sz="900" u="none" cap="none" strike="noStrike">
                <a:solidFill>
                  <a:srgbClr val="FFFFFF"/>
                </a:solidFill>
                <a:latin typeface="Arial"/>
                <a:ea typeface="Arial"/>
                <a:cs typeface="Arial"/>
                <a:sym typeface="Arial"/>
              </a:rPr>
              <a:t>Outperformed 75% of schools in Hertfordshire</a:t>
            </a:r>
            <a:endParaRPr b="0" i="0" sz="900" u="none" cap="none" strike="noStrike">
              <a:solidFill>
                <a:srgbClr val="000000"/>
              </a:solidFill>
              <a:latin typeface="Arial"/>
              <a:ea typeface="Arial"/>
              <a:cs typeface="Arial"/>
              <a:sym typeface="Arial"/>
            </a:endParaRPr>
          </a:p>
        </p:txBody>
      </p:sp>
      <p:sp>
        <p:nvSpPr>
          <p:cNvPr id="404" name="Google Shape;404;g37c8be59b3f_0_352"/>
          <p:cNvSpPr/>
          <p:nvPr/>
        </p:nvSpPr>
        <p:spPr>
          <a:xfrm>
            <a:off x="263850" y="4243425"/>
            <a:ext cx="669600" cy="666300"/>
          </a:xfrm>
          <a:prstGeom prst="pie">
            <a:avLst>
              <a:gd fmla="val 0" name="adj1"/>
              <a:gd fmla="val 16200000" name="adj2"/>
            </a:avLst>
          </a:prstGeom>
          <a:solidFill>
            <a:srgbClr val="FF4B4B"/>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05" name="Google Shape;405;g37c8be59b3f_0_352"/>
          <p:cNvSpPr txBox="1"/>
          <p:nvPr/>
        </p:nvSpPr>
        <p:spPr>
          <a:xfrm>
            <a:off x="108450" y="4540500"/>
            <a:ext cx="999000"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900" u="none" cap="none" strike="noStrike">
                <a:solidFill>
                  <a:srgbClr val="FFFFFF"/>
                </a:solidFill>
                <a:latin typeface="Arial"/>
                <a:ea typeface="Arial"/>
                <a:cs typeface="Arial"/>
                <a:sym typeface="Arial"/>
              </a:rPr>
              <a:t>Progress score</a:t>
            </a:r>
            <a:endParaRPr b="1" i="0" sz="900" u="none" cap="none" strike="noStrike">
              <a:solidFill>
                <a:srgbClr val="FFFFFF"/>
              </a:solidFill>
              <a:latin typeface="Arial"/>
              <a:ea typeface="Arial"/>
              <a:cs typeface="Arial"/>
              <a:sym typeface="Arial"/>
            </a:endParaRPr>
          </a:p>
        </p:txBody>
      </p:sp>
      <p:pic>
        <p:nvPicPr>
          <p:cNvPr id="406" name="Google Shape;406;g37c8be59b3f_0_352"/>
          <p:cNvPicPr preferRelativeResize="0"/>
          <p:nvPr/>
        </p:nvPicPr>
        <p:blipFill rotWithShape="1">
          <a:blip r:embed="rId3">
            <a:alphaModFix/>
          </a:blip>
          <a:srcRect b="15942" l="43141" r="34499" t="27119"/>
          <a:stretch/>
        </p:blipFill>
        <p:spPr>
          <a:xfrm>
            <a:off x="5437650" y="834750"/>
            <a:ext cx="2513851" cy="3600896"/>
          </a:xfrm>
          <a:prstGeom prst="rect">
            <a:avLst/>
          </a:prstGeom>
          <a:noFill/>
          <a:ln cap="flat" cmpd="sng" w="19050">
            <a:solidFill>
              <a:srgbClr val="D83729"/>
            </a:solidFill>
            <a:prstDash val="solid"/>
            <a:round/>
            <a:headEnd len="sm" w="sm" type="none"/>
            <a:tailEnd len="sm" w="sm" type="none"/>
          </a:ln>
        </p:spPr>
      </p:pic>
      <p:pic>
        <p:nvPicPr>
          <p:cNvPr id="407" name="Google Shape;407;g37c8be59b3f_0_352"/>
          <p:cNvPicPr preferRelativeResize="0"/>
          <p:nvPr/>
        </p:nvPicPr>
        <p:blipFill rotWithShape="1">
          <a:blip r:embed="rId4">
            <a:alphaModFix/>
          </a:blip>
          <a:srcRect b="21423" l="0" r="3651" t="12042"/>
          <a:stretch/>
        </p:blipFill>
        <p:spPr>
          <a:xfrm>
            <a:off x="635800" y="864888"/>
            <a:ext cx="4547798" cy="1766399"/>
          </a:xfrm>
          <a:prstGeom prst="rect">
            <a:avLst/>
          </a:prstGeom>
          <a:noFill/>
          <a:ln cap="flat" cmpd="sng" w="19050">
            <a:solidFill>
              <a:srgbClr val="D83729"/>
            </a:solidFill>
            <a:prstDash val="solid"/>
            <a:round/>
            <a:headEnd len="sm" w="sm" type="none"/>
            <a:tailEnd len="sm" w="sm" type="none"/>
          </a:ln>
        </p:spPr>
      </p:pic>
      <p:sp>
        <p:nvSpPr>
          <p:cNvPr id="408" name="Google Shape;408;g37c8be59b3f_0_352"/>
          <p:cNvSpPr txBox="1"/>
          <p:nvPr/>
        </p:nvSpPr>
        <p:spPr>
          <a:xfrm>
            <a:off x="635850" y="2768925"/>
            <a:ext cx="4547700" cy="11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GB" u="sng">
                <a:solidFill>
                  <a:schemeClr val="lt1"/>
                </a:solidFill>
                <a:latin typeface="Fira Sans"/>
                <a:ea typeface="Fira Sans"/>
                <a:cs typeface="Fira Sans"/>
                <a:sym typeface="Fira Sans"/>
              </a:rPr>
              <a:t>Mrs Whittaker - Focus on Attendance:</a:t>
            </a:r>
            <a:endParaRPr b="1" u="sng">
              <a:solidFill>
                <a:schemeClr val="lt1"/>
              </a:solidFill>
              <a:latin typeface="Fira Sans"/>
              <a:ea typeface="Fira Sans"/>
              <a:cs typeface="Fira Sans"/>
              <a:sym typeface="Fira Sans"/>
            </a:endParaRPr>
          </a:p>
          <a:p>
            <a:pPr indent="-317500" lvl="0" marL="457200" rtl="0" algn="l">
              <a:spcBef>
                <a:spcPts val="0"/>
              </a:spcBef>
              <a:spcAft>
                <a:spcPts val="0"/>
              </a:spcAft>
              <a:buClr>
                <a:schemeClr val="lt1"/>
              </a:buClr>
              <a:buSzPts val="1400"/>
              <a:buFont typeface="Fira Sans"/>
              <a:buChar char="●"/>
            </a:pPr>
            <a:r>
              <a:rPr lang="en-GB">
                <a:solidFill>
                  <a:schemeClr val="lt1"/>
                </a:solidFill>
                <a:latin typeface="Fira Sans"/>
                <a:ea typeface="Fira Sans"/>
                <a:cs typeface="Fira Sans"/>
                <a:sym typeface="Fira Sans"/>
              </a:rPr>
              <a:t>Daily registers</a:t>
            </a:r>
            <a:endParaRPr>
              <a:solidFill>
                <a:schemeClr val="lt1"/>
              </a:solidFill>
              <a:latin typeface="Fira Sans"/>
              <a:ea typeface="Fira Sans"/>
              <a:cs typeface="Fira Sans"/>
              <a:sym typeface="Fira Sans"/>
            </a:endParaRPr>
          </a:p>
          <a:p>
            <a:pPr indent="-317500" lvl="0" marL="457200" rtl="0" algn="l">
              <a:spcBef>
                <a:spcPts val="0"/>
              </a:spcBef>
              <a:spcAft>
                <a:spcPts val="0"/>
              </a:spcAft>
              <a:buClr>
                <a:schemeClr val="lt1"/>
              </a:buClr>
              <a:buSzPts val="1400"/>
              <a:buFont typeface="Fira Sans"/>
              <a:buChar char="●"/>
            </a:pPr>
            <a:r>
              <a:rPr lang="en-GB">
                <a:solidFill>
                  <a:schemeClr val="lt1"/>
                </a:solidFill>
                <a:latin typeface="Fira Sans"/>
                <a:ea typeface="Fira Sans"/>
                <a:cs typeface="Fira Sans"/>
                <a:sym typeface="Fira Sans"/>
              </a:rPr>
              <a:t>Daily meetings with specific targeted students </a:t>
            </a:r>
            <a:endParaRPr>
              <a:solidFill>
                <a:schemeClr val="lt1"/>
              </a:solidFill>
              <a:latin typeface="Fira Sans"/>
              <a:ea typeface="Fira Sans"/>
              <a:cs typeface="Fira Sans"/>
              <a:sym typeface="Fira Sans"/>
            </a:endParaRPr>
          </a:p>
          <a:p>
            <a:pPr indent="-317500" lvl="0" marL="457200" rtl="0" algn="l">
              <a:spcBef>
                <a:spcPts val="0"/>
              </a:spcBef>
              <a:spcAft>
                <a:spcPts val="0"/>
              </a:spcAft>
              <a:buClr>
                <a:schemeClr val="lt1"/>
              </a:buClr>
              <a:buSzPts val="1400"/>
              <a:buFont typeface="Fira Sans"/>
              <a:buChar char="●"/>
            </a:pPr>
            <a:r>
              <a:rPr lang="en-GB">
                <a:solidFill>
                  <a:schemeClr val="lt1"/>
                </a:solidFill>
                <a:latin typeface="Fira Sans"/>
                <a:ea typeface="Fira Sans"/>
                <a:cs typeface="Fira Sans"/>
                <a:sym typeface="Fira Sans"/>
              </a:rPr>
              <a:t>Contact with home </a:t>
            </a:r>
            <a:endParaRPr>
              <a:solidFill>
                <a:schemeClr val="lt1"/>
              </a:solidFill>
              <a:latin typeface="Fira Sans"/>
              <a:ea typeface="Fira Sans"/>
              <a:cs typeface="Fira Sans"/>
              <a:sym typeface="Fira Sans"/>
            </a:endParaRPr>
          </a:p>
          <a:p>
            <a:pPr indent="-317500" lvl="0" marL="457200" rtl="0" algn="l">
              <a:spcBef>
                <a:spcPts val="0"/>
              </a:spcBef>
              <a:spcAft>
                <a:spcPts val="0"/>
              </a:spcAft>
              <a:buClr>
                <a:schemeClr val="lt1"/>
              </a:buClr>
              <a:buSzPts val="1400"/>
              <a:buFont typeface="Fira Sans"/>
              <a:buChar char="●"/>
            </a:pPr>
            <a:r>
              <a:rPr lang="en-GB">
                <a:solidFill>
                  <a:schemeClr val="lt1"/>
                </a:solidFill>
                <a:latin typeface="Fira Sans"/>
                <a:ea typeface="Fira Sans"/>
                <a:cs typeface="Fira Sans"/>
                <a:sym typeface="Fira Sans"/>
              </a:rPr>
              <a:t>Close eye on back to back days missed </a:t>
            </a:r>
            <a:endParaRPr>
              <a:solidFill>
                <a:schemeClr val="lt1"/>
              </a:solidFill>
              <a:latin typeface="Fira Sans"/>
              <a:ea typeface="Fira Sans"/>
              <a:cs typeface="Fira Sans"/>
              <a:sym typeface="Fira Sans"/>
            </a:endParaRPr>
          </a:p>
          <a:p>
            <a:pPr indent="-317500" lvl="0" marL="457200" rtl="0" algn="l">
              <a:spcBef>
                <a:spcPts val="0"/>
              </a:spcBef>
              <a:spcAft>
                <a:spcPts val="0"/>
              </a:spcAft>
              <a:buClr>
                <a:schemeClr val="lt1"/>
              </a:buClr>
              <a:buSzPts val="1400"/>
              <a:buFont typeface="Fira Sans"/>
              <a:buChar char="●"/>
            </a:pPr>
            <a:r>
              <a:rPr lang="en-GB">
                <a:solidFill>
                  <a:schemeClr val="lt1"/>
                </a:solidFill>
                <a:latin typeface="Fira Sans"/>
                <a:ea typeface="Fira Sans"/>
                <a:cs typeface="Fira Sans"/>
                <a:sym typeface="Fira Sans"/>
              </a:rPr>
              <a:t>Sheet comparison shared with Mr Joyce, Mr Wainman and form tutors</a:t>
            </a:r>
            <a:endParaRPr>
              <a:solidFill>
                <a:schemeClr val="lt1"/>
              </a:solidFill>
              <a:latin typeface="Fira Sans"/>
              <a:ea typeface="Fira Sans"/>
              <a:cs typeface="Fira Sans"/>
              <a:sym typeface="Fira Sans"/>
            </a:endParaRPr>
          </a:p>
          <a:p>
            <a:pPr indent="0" lvl="0" marL="0" rtl="0" algn="l">
              <a:spcBef>
                <a:spcPts val="0"/>
              </a:spcBef>
              <a:spcAft>
                <a:spcPts val="0"/>
              </a:spcAft>
              <a:buNone/>
            </a:pPr>
            <a:r>
              <a:t/>
            </a:r>
            <a:endParaRPr sz="1800">
              <a:solidFill>
                <a:schemeClr val="lt1"/>
              </a:solidFill>
            </a:endParaRPr>
          </a:p>
        </p:txBody>
      </p:sp>
      <p:sp>
        <p:nvSpPr>
          <p:cNvPr id="409" name="Google Shape;409;g37c8be59b3f_0_352"/>
          <p:cNvSpPr/>
          <p:nvPr/>
        </p:nvSpPr>
        <p:spPr>
          <a:xfrm>
            <a:off x="701450" y="906375"/>
            <a:ext cx="532200" cy="3693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g37c8be59b3f_0_417"/>
          <p:cNvSpPr txBox="1"/>
          <p:nvPr/>
        </p:nvSpPr>
        <p:spPr>
          <a:xfrm>
            <a:off x="223026" y="933188"/>
            <a:ext cx="9144000" cy="708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chemeClr val="dk1"/>
              </a:solidFill>
              <a:latin typeface="Calibri"/>
              <a:ea typeface="Calibri"/>
              <a:cs typeface="Calibri"/>
              <a:sym typeface="Calibri"/>
            </a:endParaRPr>
          </a:p>
        </p:txBody>
      </p:sp>
      <p:sp>
        <p:nvSpPr>
          <p:cNvPr id="415" name="Google Shape;415;g37c8be59b3f_0_417"/>
          <p:cNvSpPr/>
          <p:nvPr/>
        </p:nvSpPr>
        <p:spPr>
          <a:xfrm>
            <a:off x="-24859" y="0"/>
            <a:ext cx="3515100" cy="345600"/>
          </a:xfrm>
          <a:prstGeom prst="rect">
            <a:avLst/>
          </a:prstGeom>
          <a:solidFill>
            <a:srgbClr val="38761D"/>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6" name="Google Shape;416;g37c8be59b3f_0_417"/>
          <p:cNvSpPr/>
          <p:nvPr/>
        </p:nvSpPr>
        <p:spPr>
          <a:xfrm>
            <a:off x="3490328" y="0"/>
            <a:ext cx="3010800" cy="345600"/>
          </a:xfrm>
          <a:prstGeom prst="rect">
            <a:avLst/>
          </a:prstGeom>
          <a:solidFill>
            <a:srgbClr val="00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7" name="Google Shape;417;g37c8be59b3f_0_417"/>
          <p:cNvSpPr/>
          <p:nvPr/>
        </p:nvSpPr>
        <p:spPr>
          <a:xfrm>
            <a:off x="6501161" y="0"/>
            <a:ext cx="2642700" cy="345600"/>
          </a:xfrm>
          <a:prstGeom prst="rect">
            <a:avLst/>
          </a:prstGeom>
          <a:solidFill>
            <a:srgbClr val="CC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8" name="Google Shape;418;g37c8be59b3f_0_417"/>
          <p:cNvSpPr txBox="1"/>
          <p:nvPr/>
        </p:nvSpPr>
        <p:spPr>
          <a:xfrm>
            <a:off x="196239" y="3560200"/>
            <a:ext cx="8939400" cy="1385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rPr b="0" i="0" lang="en-GB" sz="1400" u="none" cap="none" strike="noStrike">
                <a:solidFill>
                  <a:srgbClr val="000000"/>
                </a:solidFill>
                <a:highlight>
                  <a:schemeClr val="accent6"/>
                </a:highlight>
                <a:latin typeface="Arial"/>
                <a:ea typeface="Arial"/>
                <a:cs typeface="Arial"/>
                <a:sym typeface="Arial"/>
              </a:rPr>
              <a:t>All Sixth Form students are expected to attend registration at 8:50 in the morning with their form tutor. </a:t>
            </a:r>
            <a:endParaRPr b="0" i="0" sz="1700" u="none" cap="none" strike="noStrike">
              <a:solidFill>
                <a:srgbClr val="000000"/>
              </a:solidFill>
              <a:highlight>
                <a:schemeClr val="accent6"/>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400" u="none" cap="none" strike="noStrike">
              <a:solidFill>
                <a:srgbClr val="000000"/>
              </a:solidFill>
              <a:highlight>
                <a:schemeClr val="accent6"/>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1" i="0" lang="en-GB" sz="1400" u="none" cap="none" strike="noStrike">
                <a:solidFill>
                  <a:srgbClr val="000000"/>
                </a:solidFill>
                <a:highlight>
                  <a:schemeClr val="accent6"/>
                </a:highlight>
                <a:latin typeface="Arial"/>
                <a:ea typeface="Arial"/>
                <a:cs typeface="Arial"/>
                <a:sym typeface="Arial"/>
              </a:rPr>
              <a:t>During lunch time, students are allowed to leave the school site, but must return to school for Period 5. </a:t>
            </a:r>
            <a:endParaRPr b="1" i="0" sz="1700" u="none" cap="none" strike="noStrike">
              <a:solidFill>
                <a:srgbClr val="000000"/>
              </a:solidFill>
              <a:highlight>
                <a:schemeClr val="accent6"/>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t/>
            </a:r>
            <a:endParaRPr b="0" i="0" sz="1400" u="none" cap="none" strike="noStrike">
              <a:solidFill>
                <a:srgbClr val="000000"/>
              </a:solidFill>
              <a:highlight>
                <a:schemeClr val="accent6"/>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100"/>
              <a:buFont typeface="Arial"/>
              <a:buNone/>
            </a:pPr>
            <a:r>
              <a:rPr b="0" i="0" lang="en-GB" sz="1400" u="none" cap="none" strike="noStrike">
                <a:solidFill>
                  <a:srgbClr val="000000"/>
                </a:solidFill>
                <a:highlight>
                  <a:schemeClr val="accent6"/>
                </a:highlight>
                <a:latin typeface="Arial"/>
                <a:ea typeface="Arial"/>
                <a:cs typeface="Arial"/>
                <a:sym typeface="Arial"/>
              </a:rPr>
              <a:t>Due to less contact time in Sixth Form, students will have some private study time, where they must be using the study areas productively to complete any home learning or Supercurricular activities.</a:t>
            </a:r>
            <a:endParaRPr b="0" i="0" sz="1700" u="none" cap="none" strike="noStrike">
              <a:solidFill>
                <a:srgbClr val="000000"/>
              </a:solidFill>
              <a:highlight>
                <a:schemeClr val="accent6"/>
              </a:highlight>
              <a:latin typeface="Arial"/>
              <a:ea typeface="Arial"/>
              <a:cs typeface="Arial"/>
              <a:sym typeface="Arial"/>
            </a:endParaRPr>
          </a:p>
        </p:txBody>
      </p:sp>
      <p:sp>
        <p:nvSpPr>
          <p:cNvPr id="419" name="Google Shape;419;g37c8be59b3f_0_417"/>
          <p:cNvSpPr/>
          <p:nvPr/>
        </p:nvSpPr>
        <p:spPr>
          <a:xfrm>
            <a:off x="223020" y="425525"/>
            <a:ext cx="3344400" cy="8310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1" i="0" lang="en-GB" sz="1900" u="none" cap="none" strike="noStrike">
                <a:solidFill>
                  <a:srgbClr val="000000"/>
                </a:solidFill>
                <a:latin typeface="Arial"/>
                <a:ea typeface="Arial"/>
                <a:cs typeface="Arial"/>
                <a:sym typeface="Arial"/>
              </a:rPr>
              <a:t>Form Tutor Time</a:t>
            </a:r>
            <a:endParaRPr b="0" i="0" sz="19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br>
              <a:rPr b="0" i="0" lang="en-GB" sz="1200" u="none" cap="none" strike="noStrike">
                <a:solidFill>
                  <a:srgbClr val="000000"/>
                </a:solidFill>
                <a:latin typeface="Arial"/>
                <a:ea typeface="Arial"/>
                <a:cs typeface="Arial"/>
                <a:sym typeface="Arial"/>
              </a:rPr>
            </a:br>
            <a:endParaRPr b="0" i="0" sz="1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rial"/>
              <a:ea typeface="Arial"/>
              <a:cs typeface="Arial"/>
              <a:sym typeface="Arial"/>
            </a:endParaRPr>
          </a:p>
        </p:txBody>
      </p:sp>
      <p:graphicFrame>
        <p:nvGraphicFramePr>
          <p:cNvPr id="420" name="Google Shape;420;g37c8be59b3f_0_417"/>
          <p:cNvGraphicFramePr/>
          <p:nvPr/>
        </p:nvGraphicFramePr>
        <p:xfrm>
          <a:off x="129960" y="758984"/>
          <a:ext cx="3000000" cy="3000000"/>
        </p:xfrm>
        <a:graphic>
          <a:graphicData uri="http://schemas.openxmlformats.org/drawingml/2006/table">
            <a:tbl>
              <a:tblPr bandRow="1" firstRow="1">
                <a:noFill/>
                <a:tableStyleId>{DDC9011E-F849-4A73-BF77-EB2321F8B11D}</a:tableStyleId>
              </a:tblPr>
              <a:tblGrid>
                <a:gridCol w="1722175"/>
                <a:gridCol w="1722175"/>
                <a:gridCol w="1722175"/>
                <a:gridCol w="1722175"/>
                <a:gridCol w="1722175"/>
              </a:tblGrid>
              <a:tr h="4443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t>Monday</a:t>
                      </a:r>
                      <a:endParaRPr b="1" sz="11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t>Tuesday</a:t>
                      </a:r>
                      <a:endParaRPr b="1" sz="11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t>Wednesday</a:t>
                      </a:r>
                      <a:endParaRPr b="1" sz="11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t>Thursday</a:t>
                      </a:r>
                      <a:endParaRPr b="1" sz="11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t>Friday</a:t>
                      </a:r>
                      <a:endParaRPr b="1" sz="1100" u="none" cap="none" strike="noStrike"/>
                    </a:p>
                  </a:txBody>
                  <a:tcPr marT="45725" marB="45725" marR="91450" marL="91450"/>
                </a:tc>
              </a:tr>
              <a:tr h="448775">
                <a:tc>
                  <a:txBody>
                    <a:bodyPr/>
                    <a:lstStyle/>
                    <a:p>
                      <a:pPr indent="0" lvl="0" marL="0" marR="0" rtl="0" algn="ctr">
                        <a:lnSpc>
                          <a:spcPct val="100000"/>
                        </a:lnSpc>
                        <a:spcBef>
                          <a:spcPts val="0"/>
                        </a:spcBef>
                        <a:spcAft>
                          <a:spcPts val="0"/>
                        </a:spcAft>
                        <a:buClr>
                          <a:srgbClr val="000000"/>
                        </a:buClr>
                        <a:buSzPts val="1100"/>
                        <a:buFont typeface="Arial"/>
                        <a:buNone/>
                      </a:pPr>
                      <a:r>
                        <a:rPr b="0" i="1" lang="en-GB" sz="1100" u="none" cap="none" strike="noStrike"/>
                        <a:t>Organisation</a:t>
                      </a:r>
                      <a:endParaRPr b="0" i="1" sz="11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100"/>
                        <a:buFont typeface="Arial"/>
                        <a:buNone/>
                      </a:pPr>
                      <a:r>
                        <a:rPr b="0" i="1" lang="en-GB" sz="1100" u="none" cap="none" strike="noStrike"/>
                        <a:t>Self-Appraisal / Briefing</a:t>
                      </a:r>
                      <a:endParaRPr b="0" i="1" sz="11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100"/>
                        <a:buFont typeface="Arial"/>
                        <a:buNone/>
                      </a:pPr>
                      <a:r>
                        <a:rPr b="0" i="1" lang="en-GB" sz="1100" u="none" cap="none" strike="noStrike"/>
                        <a:t>Futures</a:t>
                      </a:r>
                      <a:endParaRPr b="0" i="1" sz="11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100"/>
                        <a:buFont typeface="Arial"/>
                        <a:buNone/>
                      </a:pPr>
                      <a:r>
                        <a:rPr b="0" i="1" lang="en-GB" sz="1100" u="none" cap="none" strike="noStrike"/>
                        <a:t>Assembly</a:t>
                      </a:r>
                      <a:endParaRPr b="0" i="1" sz="1100" u="none" cap="none" strike="noStrike"/>
                    </a:p>
                  </a:txBody>
                  <a:tcPr marT="45725" marB="45725" marR="91450" marL="91450"/>
                </a:tc>
                <a:tc>
                  <a:txBody>
                    <a:bodyPr/>
                    <a:lstStyle/>
                    <a:p>
                      <a:pPr indent="0" lvl="0" marL="0" marR="0" rtl="0" algn="ctr">
                        <a:lnSpc>
                          <a:spcPct val="100000"/>
                        </a:lnSpc>
                        <a:spcBef>
                          <a:spcPts val="0"/>
                        </a:spcBef>
                        <a:spcAft>
                          <a:spcPts val="0"/>
                        </a:spcAft>
                        <a:buClr>
                          <a:srgbClr val="000000"/>
                        </a:buClr>
                        <a:buSzPts val="1100"/>
                        <a:buFont typeface="Arial"/>
                        <a:buNone/>
                      </a:pPr>
                      <a:r>
                        <a:rPr b="0" i="1" lang="en-GB" sz="1100" u="none" cap="none" strike="noStrike"/>
                        <a:t>Current Affairs</a:t>
                      </a:r>
                      <a:endParaRPr b="0" i="1" sz="1100" u="none" cap="none" strike="noStrike"/>
                    </a:p>
                  </a:txBody>
                  <a:tcPr marT="45725" marB="45725" marR="91450" marL="91450"/>
                </a:tc>
              </a:tr>
              <a:tr h="1859250">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rgbClr val="990033"/>
                          </a:solidFill>
                        </a:rPr>
                        <a:t>Students are to organise and prepare for:</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solidFill>
                          <a:srgbClr val="990033"/>
                        </a:solidFill>
                      </a:endParaRPr>
                    </a:p>
                    <a:p>
                      <a:pPr indent="-171450" lvl="0" marL="171450" marR="0" rtl="0" algn="l">
                        <a:lnSpc>
                          <a:spcPct val="100000"/>
                        </a:lnSpc>
                        <a:spcBef>
                          <a:spcPts val="0"/>
                        </a:spcBef>
                        <a:spcAft>
                          <a:spcPts val="0"/>
                        </a:spcAft>
                        <a:buClr>
                          <a:srgbClr val="000000"/>
                        </a:buClr>
                        <a:buSzPts val="1100"/>
                        <a:buFont typeface="Arial"/>
                        <a:buChar char="•"/>
                      </a:pPr>
                      <a:r>
                        <a:rPr lang="en-GB" sz="1100" u="none" cap="none" strike="noStrike">
                          <a:solidFill>
                            <a:srgbClr val="990033"/>
                          </a:solidFill>
                        </a:rPr>
                        <a:t>Lessons</a:t>
                      </a:r>
                      <a:endParaRPr sz="1400" u="none" cap="none" strike="noStrike"/>
                    </a:p>
                    <a:p>
                      <a:pPr indent="-171450" lvl="0" marL="171450" marR="0" rtl="0" algn="l">
                        <a:lnSpc>
                          <a:spcPct val="100000"/>
                        </a:lnSpc>
                        <a:spcBef>
                          <a:spcPts val="0"/>
                        </a:spcBef>
                        <a:spcAft>
                          <a:spcPts val="0"/>
                        </a:spcAft>
                        <a:buClr>
                          <a:srgbClr val="000000"/>
                        </a:buClr>
                        <a:buSzPts val="1100"/>
                        <a:buFont typeface="Arial"/>
                        <a:buChar char="•"/>
                      </a:pPr>
                      <a:r>
                        <a:rPr lang="en-GB" sz="1100" u="none" cap="none" strike="noStrike">
                          <a:solidFill>
                            <a:srgbClr val="990033"/>
                          </a:solidFill>
                        </a:rPr>
                        <a:t>Study Periods</a:t>
                      </a:r>
                      <a:endParaRPr sz="1400" u="none" cap="none" strike="noStrike"/>
                    </a:p>
                    <a:p>
                      <a:pPr indent="-171450" lvl="0" marL="171450" marR="0" rtl="0" algn="l">
                        <a:lnSpc>
                          <a:spcPct val="100000"/>
                        </a:lnSpc>
                        <a:spcBef>
                          <a:spcPts val="0"/>
                        </a:spcBef>
                        <a:spcAft>
                          <a:spcPts val="0"/>
                        </a:spcAft>
                        <a:buClr>
                          <a:srgbClr val="000000"/>
                        </a:buClr>
                        <a:buSzPts val="1100"/>
                        <a:buFont typeface="Arial"/>
                        <a:buChar char="•"/>
                      </a:pPr>
                      <a:r>
                        <a:rPr lang="en-GB" sz="1100" u="none" cap="none" strike="noStrike">
                          <a:solidFill>
                            <a:srgbClr val="990033"/>
                          </a:solidFill>
                        </a:rPr>
                        <a:t>Directed Study</a:t>
                      </a:r>
                      <a:endParaRPr sz="1400" u="none" cap="none" strike="noStrike"/>
                    </a:p>
                    <a:p>
                      <a:pPr indent="-171450" lvl="0" marL="171450" marR="0" rtl="0" algn="l">
                        <a:lnSpc>
                          <a:spcPct val="100000"/>
                        </a:lnSpc>
                        <a:spcBef>
                          <a:spcPts val="0"/>
                        </a:spcBef>
                        <a:spcAft>
                          <a:spcPts val="0"/>
                        </a:spcAft>
                        <a:buClr>
                          <a:srgbClr val="000000"/>
                        </a:buClr>
                        <a:buSzPts val="1100"/>
                        <a:buFont typeface="Arial"/>
                        <a:buChar char="•"/>
                      </a:pPr>
                      <a:r>
                        <a:rPr lang="en-GB" sz="1100" u="none" cap="none" strike="noStrike">
                          <a:solidFill>
                            <a:srgbClr val="990033"/>
                          </a:solidFill>
                        </a:rPr>
                        <a:t>Supercurricular</a:t>
                      </a:r>
                      <a:endParaRPr sz="1400" u="none" cap="none" strike="noStrike"/>
                    </a:p>
                    <a:p>
                      <a:pPr indent="-171450" lvl="0" marL="171450" marR="0" rtl="0" algn="l">
                        <a:lnSpc>
                          <a:spcPct val="100000"/>
                        </a:lnSpc>
                        <a:spcBef>
                          <a:spcPts val="0"/>
                        </a:spcBef>
                        <a:spcAft>
                          <a:spcPts val="0"/>
                        </a:spcAft>
                        <a:buClr>
                          <a:srgbClr val="000000"/>
                        </a:buClr>
                        <a:buSzPts val="1100"/>
                        <a:buFont typeface="Arial"/>
                        <a:buChar char="•"/>
                      </a:pPr>
                      <a:r>
                        <a:rPr lang="en-GB" sz="1100" u="none" cap="none" strike="noStrike">
                          <a:solidFill>
                            <a:srgbClr val="990033"/>
                          </a:solidFill>
                        </a:rPr>
                        <a:t>Extracurricular</a:t>
                      </a:r>
                      <a:endParaRPr sz="1400" u="none" cap="none" strike="noStrike"/>
                    </a:p>
                    <a:p>
                      <a:pPr indent="-171450" lvl="0" marL="171450" marR="0" rtl="0" algn="l">
                        <a:lnSpc>
                          <a:spcPct val="100000"/>
                        </a:lnSpc>
                        <a:spcBef>
                          <a:spcPts val="0"/>
                        </a:spcBef>
                        <a:spcAft>
                          <a:spcPts val="0"/>
                        </a:spcAft>
                        <a:buClr>
                          <a:srgbClr val="000000"/>
                        </a:buClr>
                        <a:buSzPts val="1100"/>
                        <a:buFont typeface="Arial"/>
                        <a:buChar char="•"/>
                      </a:pPr>
                      <a:r>
                        <a:rPr lang="en-GB" sz="1100" u="none" cap="none" strike="noStrike">
                          <a:solidFill>
                            <a:srgbClr val="990033"/>
                          </a:solidFill>
                        </a:rPr>
                        <a:t>Home Learning</a:t>
                      </a:r>
                      <a:endParaRPr sz="1100" u="none" cap="none" strike="noStrike">
                        <a:solidFill>
                          <a:srgbClr val="990033"/>
                        </a:solidFill>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rgbClr val="990033"/>
                          </a:solidFill>
                        </a:rPr>
                        <a:t>Students to set up appointments with form tutor for 1-1 support</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solidFill>
                          <a:srgbClr val="990033"/>
                        </a:solidFill>
                      </a:endParaRPr>
                    </a:p>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rgbClr val="990033"/>
                          </a:solidFill>
                        </a:rPr>
                        <a:t>Key messages shared during a briefing by The Sixth Form Team</a:t>
                      </a:r>
                      <a:endParaRPr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rgbClr val="990033"/>
                          </a:solidFill>
                        </a:rPr>
                        <a:t>Sessions delivered by form tutor on topics related to life skills, personal development and preparation for life beyond Sixth Form.</a:t>
                      </a:r>
                      <a:endParaRPr sz="1100" u="none" cap="none" strike="noStrike">
                        <a:solidFill>
                          <a:srgbClr val="990033"/>
                        </a:solidFill>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rgbClr val="990033"/>
                          </a:solidFill>
                        </a:rPr>
                        <a:t>Staff led assembly</a:t>
                      </a:r>
                      <a:endParaRPr sz="1100" u="none" cap="none" strike="noStrike">
                        <a:solidFill>
                          <a:srgbClr val="990033"/>
                        </a:solidFill>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rgbClr val="990033"/>
                          </a:solidFill>
                        </a:rPr>
                        <a:t>Students will engage in wider reading, discussion and debate on current world affairs, such as politics and news.</a:t>
                      </a:r>
                      <a:endParaRPr sz="1100" u="none" cap="none" strike="noStrike">
                        <a:solidFill>
                          <a:srgbClr val="990033"/>
                        </a:solidFill>
                      </a:endParaRPr>
                    </a:p>
                  </a:txBody>
                  <a:tcPr marT="45725" marB="45725" marR="91450" marL="91450"/>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424" name="Shape 424"/>
        <p:cNvGrpSpPr/>
        <p:nvPr/>
      </p:nvGrpSpPr>
      <p:grpSpPr>
        <a:xfrm>
          <a:off x="0" y="0"/>
          <a:ext cx="0" cy="0"/>
          <a:chOff x="0" y="0"/>
          <a:chExt cx="0" cy="0"/>
        </a:xfrm>
      </p:grpSpPr>
      <p:sp>
        <p:nvSpPr>
          <p:cNvPr id="425" name="Google Shape;425;g37c8be59b3f_0_773"/>
          <p:cNvSpPr/>
          <p:nvPr/>
        </p:nvSpPr>
        <p:spPr>
          <a:xfrm>
            <a:off x="77475" y="53475"/>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426" name="Google Shape;426;g37c8be59b3f_0_773"/>
          <p:cNvSpPr txBox="1"/>
          <p:nvPr/>
        </p:nvSpPr>
        <p:spPr>
          <a:xfrm>
            <a:off x="2685511" y="47555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427" name="Google Shape;427;g37c8be59b3f_0_773"/>
          <p:cNvSpPr txBox="1"/>
          <p:nvPr/>
        </p:nvSpPr>
        <p:spPr>
          <a:xfrm>
            <a:off x="4134165" y="76175"/>
            <a:ext cx="5110500" cy="607800"/>
          </a:xfrm>
          <a:prstGeom prst="rect">
            <a:avLst/>
          </a:prstGeom>
          <a:noFill/>
          <a:ln>
            <a:noFill/>
          </a:ln>
        </p:spPr>
        <p:txBody>
          <a:bodyPr anchorCtr="0" anchor="t" bIns="0" lIns="0" spcFirstLastPara="1" rIns="0" wrap="square" tIns="0">
            <a:spAutoFit/>
          </a:bodyPr>
          <a:lstStyle/>
          <a:p>
            <a:pPr indent="0" lvl="0" marL="0" marR="0" rtl="0" algn="ctr">
              <a:lnSpc>
                <a:spcPct val="111984"/>
              </a:lnSpc>
              <a:spcBef>
                <a:spcPts val="0"/>
              </a:spcBef>
              <a:spcAft>
                <a:spcPts val="0"/>
              </a:spcAft>
              <a:buNone/>
            </a:pPr>
            <a:r>
              <a:rPr b="1" i="0" lang="en-GB" sz="3948" u="none" cap="none" strike="noStrike">
                <a:solidFill>
                  <a:srgbClr val="FFFFFF"/>
                </a:solidFill>
                <a:latin typeface="Arial"/>
                <a:ea typeface="Arial"/>
                <a:cs typeface="Arial"/>
                <a:sym typeface="Arial"/>
              </a:rPr>
              <a:t>SIXTH FORM</a:t>
            </a:r>
            <a:endParaRPr sz="500"/>
          </a:p>
        </p:txBody>
      </p:sp>
      <p:sp>
        <p:nvSpPr>
          <p:cNvPr id="428" name="Google Shape;428;g37c8be59b3f_0_773"/>
          <p:cNvSpPr txBox="1"/>
          <p:nvPr/>
        </p:nvSpPr>
        <p:spPr>
          <a:xfrm>
            <a:off x="0" y="74225"/>
            <a:ext cx="5819400" cy="611700"/>
          </a:xfrm>
          <a:prstGeom prst="rect">
            <a:avLst/>
          </a:prstGeom>
          <a:noFill/>
          <a:ln>
            <a:noFill/>
          </a:ln>
        </p:spPr>
        <p:txBody>
          <a:bodyPr anchorCtr="0" anchor="t" bIns="0" lIns="0" spcFirstLastPara="1" rIns="0" wrap="square" tIns="0">
            <a:spAutoFit/>
          </a:bodyPr>
          <a:lstStyle/>
          <a:p>
            <a:pPr indent="0" lvl="0" marL="0" marR="0" rtl="0" algn="ctr">
              <a:lnSpc>
                <a:spcPct val="112000"/>
              </a:lnSpc>
              <a:spcBef>
                <a:spcPts val="0"/>
              </a:spcBef>
              <a:spcAft>
                <a:spcPts val="0"/>
              </a:spcAft>
              <a:buNone/>
            </a:pPr>
            <a:r>
              <a:rPr b="0" i="0" lang="en-GB" sz="3975" u="none" cap="none" strike="noStrike">
                <a:solidFill>
                  <a:srgbClr val="FF4B4B"/>
                </a:solidFill>
                <a:latin typeface="Arial"/>
                <a:ea typeface="Arial"/>
                <a:cs typeface="Arial"/>
                <a:sym typeface="Arial"/>
              </a:rPr>
              <a:t>JOHN F KENNEDY</a:t>
            </a:r>
            <a:endParaRPr sz="100"/>
          </a:p>
        </p:txBody>
      </p:sp>
      <p:cxnSp>
        <p:nvCxnSpPr>
          <p:cNvPr id="429" name="Google Shape;429;g37c8be59b3f_0_773"/>
          <p:cNvCxnSpPr/>
          <p:nvPr/>
        </p:nvCxnSpPr>
        <p:spPr>
          <a:xfrm flipH="1" rot="10800000">
            <a:off x="1308300" y="713775"/>
            <a:ext cx="6643200" cy="13500"/>
          </a:xfrm>
          <a:prstGeom prst="straightConnector1">
            <a:avLst/>
          </a:prstGeom>
          <a:noFill/>
          <a:ln cap="flat" cmpd="sng" w="19050">
            <a:solidFill>
              <a:schemeClr val="lt1"/>
            </a:solidFill>
            <a:prstDash val="solid"/>
            <a:round/>
            <a:headEnd len="med" w="med" type="none"/>
            <a:tailEnd len="med" w="med" type="none"/>
          </a:ln>
        </p:spPr>
      </p:cxnSp>
      <p:sp>
        <p:nvSpPr>
          <p:cNvPr id="430" name="Google Shape;430;g37c8be59b3f_0_773"/>
          <p:cNvSpPr/>
          <p:nvPr/>
        </p:nvSpPr>
        <p:spPr>
          <a:xfrm>
            <a:off x="263850" y="4243425"/>
            <a:ext cx="669600" cy="666300"/>
          </a:xfrm>
          <a:prstGeom prst="ellipse">
            <a:avLst/>
          </a:prstGeom>
          <a:no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31" name="Google Shape;431;g37c8be59b3f_0_773"/>
          <p:cNvSpPr/>
          <p:nvPr/>
        </p:nvSpPr>
        <p:spPr>
          <a:xfrm>
            <a:off x="8116950" y="4570375"/>
            <a:ext cx="159600" cy="1893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32" name="Google Shape;432;g37c8be59b3f_0_773"/>
          <p:cNvSpPr/>
          <p:nvPr/>
        </p:nvSpPr>
        <p:spPr>
          <a:xfrm>
            <a:off x="8282053" y="4488628"/>
            <a:ext cx="159600" cy="2712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sp>
        <p:nvSpPr>
          <p:cNvPr id="433" name="Google Shape;433;g37c8be59b3f_0_773"/>
          <p:cNvSpPr/>
          <p:nvPr/>
        </p:nvSpPr>
        <p:spPr>
          <a:xfrm>
            <a:off x="8447156" y="4391925"/>
            <a:ext cx="159600" cy="369300"/>
          </a:xfrm>
          <a:prstGeom prst="rect">
            <a:avLst/>
          </a:prstGeom>
          <a:solidFill>
            <a:srgbClr val="FF4B4B"/>
          </a:solidFill>
          <a:ln cap="flat" cmpd="sng" w="9525">
            <a:solidFill>
              <a:srgbClr val="00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rgbClr val="FFFFFF"/>
              </a:solidFill>
              <a:latin typeface="Arial"/>
              <a:ea typeface="Arial"/>
              <a:cs typeface="Arial"/>
              <a:sym typeface="Arial"/>
            </a:endParaRPr>
          </a:p>
        </p:txBody>
      </p:sp>
      <p:cxnSp>
        <p:nvCxnSpPr>
          <p:cNvPr id="434" name="Google Shape;434;g37c8be59b3f_0_773"/>
          <p:cNvCxnSpPr/>
          <p:nvPr/>
        </p:nvCxnSpPr>
        <p:spPr>
          <a:xfrm flipH="1" rot="10800000">
            <a:off x="8116944" y="4243429"/>
            <a:ext cx="420000" cy="260700"/>
          </a:xfrm>
          <a:prstGeom prst="straightConnector1">
            <a:avLst/>
          </a:prstGeom>
          <a:noFill/>
          <a:ln cap="flat" cmpd="sng" w="28575">
            <a:solidFill>
              <a:srgbClr val="FFFFFF"/>
            </a:solidFill>
            <a:prstDash val="solid"/>
            <a:round/>
            <a:headEnd len="sm" w="sm" type="none"/>
            <a:tailEnd len="med" w="med" type="triangle"/>
          </a:ln>
        </p:spPr>
      </p:cxnSp>
      <p:sp>
        <p:nvSpPr>
          <p:cNvPr id="435" name="Google Shape;435;g37c8be59b3f_0_773"/>
          <p:cNvSpPr txBox="1"/>
          <p:nvPr/>
        </p:nvSpPr>
        <p:spPr>
          <a:xfrm>
            <a:off x="6865826" y="4747722"/>
            <a:ext cx="3102600" cy="246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1000" u="none" cap="none" strike="noStrike">
                <a:solidFill>
                  <a:srgbClr val="FFFFFF"/>
                </a:solidFill>
                <a:latin typeface="Arial"/>
                <a:ea typeface="Arial"/>
                <a:cs typeface="Arial"/>
                <a:sym typeface="Arial"/>
              </a:rPr>
              <a:t>Progress score</a:t>
            </a:r>
            <a:endParaRPr b="1" i="0" sz="1000" u="none" cap="none" strike="noStrike">
              <a:solidFill>
                <a:srgbClr val="FFFFFF"/>
              </a:solidFill>
              <a:latin typeface="Arial"/>
              <a:ea typeface="Arial"/>
              <a:cs typeface="Arial"/>
              <a:sym typeface="Arial"/>
            </a:endParaRPr>
          </a:p>
        </p:txBody>
      </p:sp>
      <p:sp>
        <p:nvSpPr>
          <p:cNvPr id="436" name="Google Shape;436;g37c8be59b3f_0_773"/>
          <p:cNvSpPr txBox="1"/>
          <p:nvPr/>
        </p:nvSpPr>
        <p:spPr>
          <a:xfrm>
            <a:off x="1020647" y="4495195"/>
            <a:ext cx="1814100" cy="304800"/>
          </a:xfrm>
          <a:prstGeom prst="rect">
            <a:avLst/>
          </a:prstGeom>
          <a:noFill/>
          <a:ln>
            <a:noFill/>
          </a:ln>
        </p:spPr>
        <p:txBody>
          <a:bodyPr anchorCtr="0" anchor="t" bIns="0" lIns="0" spcFirstLastPara="1" rIns="0" wrap="square" tIns="0">
            <a:spAutoFit/>
          </a:bodyPr>
          <a:lstStyle/>
          <a:p>
            <a:pPr indent="0" lvl="0" marL="0" marR="0" rtl="0" algn="l">
              <a:lnSpc>
                <a:spcPct val="119989"/>
              </a:lnSpc>
              <a:spcBef>
                <a:spcPts val="0"/>
              </a:spcBef>
              <a:spcAft>
                <a:spcPts val="0"/>
              </a:spcAft>
              <a:buClr>
                <a:srgbClr val="000000"/>
              </a:buClr>
              <a:buSzPts val="1800"/>
              <a:buFont typeface="Arial"/>
              <a:buNone/>
            </a:pPr>
            <a:r>
              <a:rPr b="1" i="0" lang="en-GB" sz="900" u="none" cap="none" strike="noStrike">
                <a:solidFill>
                  <a:srgbClr val="FFFFFF"/>
                </a:solidFill>
                <a:latin typeface="Arial"/>
                <a:ea typeface="Arial"/>
                <a:cs typeface="Arial"/>
                <a:sym typeface="Arial"/>
              </a:rPr>
              <a:t>Outperformed 75% of schools in Hertfordshire</a:t>
            </a:r>
            <a:endParaRPr b="0" i="0" sz="900" u="none" cap="none" strike="noStrike">
              <a:solidFill>
                <a:srgbClr val="000000"/>
              </a:solidFill>
              <a:latin typeface="Arial"/>
              <a:ea typeface="Arial"/>
              <a:cs typeface="Arial"/>
              <a:sym typeface="Arial"/>
            </a:endParaRPr>
          </a:p>
        </p:txBody>
      </p:sp>
      <p:sp>
        <p:nvSpPr>
          <p:cNvPr id="437" name="Google Shape;437;g37c8be59b3f_0_773"/>
          <p:cNvSpPr/>
          <p:nvPr/>
        </p:nvSpPr>
        <p:spPr>
          <a:xfrm>
            <a:off x="263850" y="4243425"/>
            <a:ext cx="669600" cy="666300"/>
          </a:xfrm>
          <a:prstGeom prst="pie">
            <a:avLst>
              <a:gd fmla="val 0" name="adj1"/>
              <a:gd fmla="val 16200000" name="adj2"/>
            </a:avLst>
          </a:prstGeom>
          <a:solidFill>
            <a:srgbClr val="FF4B4B"/>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438" name="Google Shape;438;g37c8be59b3f_0_773"/>
          <p:cNvSpPr txBox="1"/>
          <p:nvPr/>
        </p:nvSpPr>
        <p:spPr>
          <a:xfrm>
            <a:off x="108450" y="4540500"/>
            <a:ext cx="999000" cy="3693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GB" sz="900" u="none" cap="none" strike="noStrike">
                <a:solidFill>
                  <a:srgbClr val="FFFFFF"/>
                </a:solidFill>
                <a:latin typeface="Arial"/>
                <a:ea typeface="Arial"/>
                <a:cs typeface="Arial"/>
                <a:sym typeface="Arial"/>
              </a:rPr>
              <a:t>Progress score</a:t>
            </a:r>
            <a:endParaRPr b="1" i="0" sz="900" u="none" cap="none" strike="noStrike">
              <a:solidFill>
                <a:srgbClr val="FFFFFF"/>
              </a:solidFill>
              <a:latin typeface="Arial"/>
              <a:ea typeface="Arial"/>
              <a:cs typeface="Arial"/>
              <a:sym typeface="Arial"/>
            </a:endParaRPr>
          </a:p>
        </p:txBody>
      </p:sp>
      <p:pic>
        <p:nvPicPr>
          <p:cNvPr id="439" name="Google Shape;439;g37c8be59b3f_0_773"/>
          <p:cNvPicPr preferRelativeResize="0"/>
          <p:nvPr/>
        </p:nvPicPr>
        <p:blipFill rotWithShape="1">
          <a:blip r:embed="rId3">
            <a:alphaModFix/>
          </a:blip>
          <a:srcRect b="11658" l="5422" r="7537" t="15518"/>
          <a:stretch/>
        </p:blipFill>
        <p:spPr>
          <a:xfrm>
            <a:off x="308200" y="1646325"/>
            <a:ext cx="4636930" cy="2182299"/>
          </a:xfrm>
          <a:prstGeom prst="rect">
            <a:avLst/>
          </a:prstGeom>
          <a:noFill/>
          <a:ln cap="flat" cmpd="sng" w="19050">
            <a:solidFill>
              <a:srgbClr val="FF0000"/>
            </a:solidFill>
            <a:prstDash val="solid"/>
            <a:round/>
            <a:headEnd len="sm" w="sm" type="none"/>
            <a:tailEnd len="sm" w="sm" type="none"/>
          </a:ln>
        </p:spPr>
      </p:pic>
      <p:pic>
        <p:nvPicPr>
          <p:cNvPr id="440" name="Google Shape;440;g37c8be59b3f_0_773"/>
          <p:cNvPicPr preferRelativeResize="0"/>
          <p:nvPr/>
        </p:nvPicPr>
        <p:blipFill rotWithShape="1">
          <a:blip r:embed="rId4">
            <a:alphaModFix/>
          </a:blip>
          <a:srcRect b="6681" l="0" r="28124" t="15895"/>
          <a:stretch/>
        </p:blipFill>
        <p:spPr>
          <a:xfrm>
            <a:off x="5120525" y="1654175"/>
            <a:ext cx="3601526" cy="2182291"/>
          </a:xfrm>
          <a:prstGeom prst="rect">
            <a:avLst/>
          </a:prstGeom>
          <a:noFill/>
          <a:ln cap="flat" cmpd="sng" w="19050">
            <a:solidFill>
              <a:srgbClr val="FF0000"/>
            </a:solidFill>
            <a:prstDash val="solid"/>
            <a:round/>
            <a:headEnd len="sm" w="sm" type="none"/>
            <a:tailEnd len="sm" w="sm" type="none"/>
          </a:ln>
        </p:spPr>
      </p:pic>
      <p:sp>
        <p:nvSpPr>
          <p:cNvPr id="441" name="Google Shape;441;g37c8be59b3f_0_773"/>
          <p:cNvSpPr txBox="1"/>
          <p:nvPr/>
        </p:nvSpPr>
        <p:spPr>
          <a:xfrm>
            <a:off x="346650" y="822550"/>
            <a:ext cx="5037000" cy="666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i="1" lang="en-GB" sz="1800">
                <a:solidFill>
                  <a:schemeClr val="lt1"/>
                </a:solidFill>
              </a:rPr>
              <a:t>UCAS application and support </a:t>
            </a:r>
            <a:endParaRPr i="1" sz="1800">
              <a:solidFill>
                <a:schemeClr val="l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93D36"/>
        </a:solidFill>
      </p:bgPr>
    </p:bg>
    <p:spTree>
      <p:nvGrpSpPr>
        <p:cNvPr id="445" name="Shape 445"/>
        <p:cNvGrpSpPr/>
        <p:nvPr/>
      </p:nvGrpSpPr>
      <p:grpSpPr>
        <a:xfrm>
          <a:off x="0" y="0"/>
          <a:ext cx="0" cy="0"/>
          <a:chOff x="0" y="0"/>
          <a:chExt cx="0" cy="0"/>
        </a:xfrm>
      </p:grpSpPr>
      <p:grpSp>
        <p:nvGrpSpPr>
          <p:cNvPr id="446" name="Google Shape;446;g37c8be59b3f_0_793"/>
          <p:cNvGrpSpPr/>
          <p:nvPr/>
        </p:nvGrpSpPr>
        <p:grpSpPr>
          <a:xfrm>
            <a:off x="620411" y="1318591"/>
            <a:ext cx="1058824" cy="412258"/>
            <a:chOff x="0" y="-19050"/>
            <a:chExt cx="557804" cy="272838"/>
          </a:xfrm>
        </p:grpSpPr>
        <p:sp>
          <p:nvSpPr>
            <p:cNvPr id="447" name="Google Shape;447;g37c8be59b3f_0_793"/>
            <p:cNvSpPr/>
            <p:nvPr/>
          </p:nvSpPr>
          <p:spPr>
            <a:xfrm>
              <a:off x="0" y="0"/>
              <a:ext cx="557804" cy="253788"/>
            </a:xfrm>
            <a:custGeom>
              <a:rect b="b" l="l" r="r" t="t"/>
              <a:pathLst>
                <a:path extrusionOk="0" h="253788" w="557804">
                  <a:moveTo>
                    <a:pt x="0" y="0"/>
                  </a:moveTo>
                  <a:lnTo>
                    <a:pt x="557804" y="0"/>
                  </a:lnTo>
                  <a:lnTo>
                    <a:pt x="557804" y="253788"/>
                  </a:lnTo>
                  <a:lnTo>
                    <a:pt x="0" y="253788"/>
                  </a:lnTo>
                  <a:close/>
                </a:path>
              </a:pathLst>
            </a:custGeom>
            <a:solidFill>
              <a:srgbClr val="116214"/>
            </a:solidFill>
            <a:ln cap="sq" cmpd="sng" w="19050">
              <a:solidFill>
                <a:srgbClr val="000000"/>
              </a:solidFill>
              <a:prstDash val="solid"/>
              <a:miter lim="8000"/>
              <a:headEnd len="sm" w="sm" type="none"/>
              <a:tailEnd len="sm" w="sm" type="none"/>
            </a:ln>
          </p:spPr>
        </p:sp>
        <p:sp>
          <p:nvSpPr>
            <p:cNvPr id="448" name="Google Shape;448;g37c8be59b3f_0_793"/>
            <p:cNvSpPr txBox="1"/>
            <p:nvPr/>
          </p:nvSpPr>
          <p:spPr>
            <a:xfrm>
              <a:off x="0" y="-19050"/>
              <a:ext cx="557700" cy="2727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49" name="Google Shape;449;g37c8be59b3f_0_793"/>
          <p:cNvGrpSpPr/>
          <p:nvPr/>
        </p:nvGrpSpPr>
        <p:grpSpPr>
          <a:xfrm>
            <a:off x="1740621" y="1318591"/>
            <a:ext cx="939890" cy="478685"/>
            <a:chOff x="0" y="-19050"/>
            <a:chExt cx="495148" cy="316800"/>
          </a:xfrm>
        </p:grpSpPr>
        <p:sp>
          <p:nvSpPr>
            <p:cNvPr id="450" name="Google Shape;450;g37c8be59b3f_0_793"/>
            <p:cNvSpPr/>
            <p:nvPr/>
          </p:nvSpPr>
          <p:spPr>
            <a:xfrm>
              <a:off x="0" y="0"/>
              <a:ext cx="495148" cy="297703"/>
            </a:xfrm>
            <a:custGeom>
              <a:rect b="b" l="l" r="r" t="t"/>
              <a:pathLst>
                <a:path extrusionOk="0" h="297703" w="495148">
                  <a:moveTo>
                    <a:pt x="0" y="0"/>
                  </a:moveTo>
                  <a:lnTo>
                    <a:pt x="495148" y="0"/>
                  </a:lnTo>
                  <a:lnTo>
                    <a:pt x="495148" y="297703"/>
                  </a:lnTo>
                  <a:lnTo>
                    <a:pt x="0" y="297703"/>
                  </a:lnTo>
                  <a:close/>
                </a:path>
              </a:pathLst>
            </a:custGeom>
            <a:solidFill>
              <a:srgbClr val="B81515"/>
            </a:solidFill>
            <a:ln cap="sq" cmpd="sng" w="19050">
              <a:solidFill>
                <a:srgbClr val="000000"/>
              </a:solidFill>
              <a:prstDash val="solid"/>
              <a:miter lim="8000"/>
              <a:headEnd len="sm" w="sm" type="none"/>
              <a:tailEnd len="sm" w="sm" type="none"/>
            </a:ln>
          </p:spPr>
        </p:sp>
        <p:sp>
          <p:nvSpPr>
            <p:cNvPr id="451" name="Google Shape;451;g37c8be59b3f_0_793"/>
            <p:cNvSpPr txBox="1"/>
            <p:nvPr/>
          </p:nvSpPr>
          <p:spPr>
            <a:xfrm>
              <a:off x="0" y="-19050"/>
              <a:ext cx="495000" cy="3168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52" name="Google Shape;452;g37c8be59b3f_0_793"/>
          <p:cNvGrpSpPr/>
          <p:nvPr/>
        </p:nvGrpSpPr>
        <p:grpSpPr>
          <a:xfrm>
            <a:off x="2724951" y="1369269"/>
            <a:ext cx="1149740" cy="431576"/>
            <a:chOff x="0" y="-19050"/>
            <a:chExt cx="605700" cy="285623"/>
          </a:xfrm>
        </p:grpSpPr>
        <p:sp>
          <p:nvSpPr>
            <p:cNvPr id="453" name="Google Shape;453;g37c8be59b3f_0_793"/>
            <p:cNvSpPr/>
            <p:nvPr/>
          </p:nvSpPr>
          <p:spPr>
            <a:xfrm>
              <a:off x="0" y="0"/>
              <a:ext cx="605699" cy="266573"/>
            </a:xfrm>
            <a:custGeom>
              <a:rect b="b" l="l" r="r" t="t"/>
              <a:pathLst>
                <a:path extrusionOk="0" h="266573" w="605699">
                  <a:moveTo>
                    <a:pt x="0" y="0"/>
                  </a:moveTo>
                  <a:lnTo>
                    <a:pt x="605699" y="0"/>
                  </a:lnTo>
                  <a:lnTo>
                    <a:pt x="605699" y="266573"/>
                  </a:lnTo>
                  <a:lnTo>
                    <a:pt x="0" y="266573"/>
                  </a:lnTo>
                  <a:close/>
                </a:path>
              </a:pathLst>
            </a:custGeom>
            <a:solidFill>
              <a:srgbClr val="116214"/>
            </a:solidFill>
            <a:ln cap="sq" cmpd="sng" w="19050">
              <a:solidFill>
                <a:srgbClr val="000000"/>
              </a:solidFill>
              <a:prstDash val="solid"/>
              <a:miter lim="8000"/>
              <a:headEnd len="sm" w="sm" type="none"/>
              <a:tailEnd len="sm" w="sm" type="none"/>
            </a:ln>
          </p:spPr>
        </p:sp>
        <p:sp>
          <p:nvSpPr>
            <p:cNvPr id="454" name="Google Shape;454;g37c8be59b3f_0_793"/>
            <p:cNvSpPr txBox="1"/>
            <p:nvPr/>
          </p:nvSpPr>
          <p:spPr>
            <a:xfrm>
              <a:off x="0" y="-19050"/>
              <a:ext cx="605700" cy="2856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55" name="Google Shape;455;g37c8be59b3f_0_793"/>
          <p:cNvGrpSpPr/>
          <p:nvPr/>
        </p:nvGrpSpPr>
        <p:grpSpPr>
          <a:xfrm>
            <a:off x="4786542" y="1369269"/>
            <a:ext cx="1058824" cy="962809"/>
            <a:chOff x="0" y="-19050"/>
            <a:chExt cx="557804" cy="637200"/>
          </a:xfrm>
        </p:grpSpPr>
        <p:sp>
          <p:nvSpPr>
            <p:cNvPr id="456" name="Google Shape;456;g37c8be59b3f_0_793"/>
            <p:cNvSpPr/>
            <p:nvPr/>
          </p:nvSpPr>
          <p:spPr>
            <a:xfrm>
              <a:off x="0" y="0"/>
              <a:ext cx="557804" cy="618142"/>
            </a:xfrm>
            <a:custGeom>
              <a:rect b="b" l="l" r="r" t="t"/>
              <a:pathLst>
                <a:path extrusionOk="0" h="618142" w="557804">
                  <a:moveTo>
                    <a:pt x="0" y="0"/>
                  </a:moveTo>
                  <a:lnTo>
                    <a:pt x="557804" y="0"/>
                  </a:lnTo>
                  <a:lnTo>
                    <a:pt x="557804" y="618142"/>
                  </a:lnTo>
                  <a:lnTo>
                    <a:pt x="0" y="618142"/>
                  </a:lnTo>
                  <a:close/>
                </a:path>
              </a:pathLst>
            </a:custGeom>
            <a:solidFill>
              <a:srgbClr val="CB1717"/>
            </a:solidFill>
            <a:ln cap="sq" cmpd="sng" w="19050">
              <a:solidFill>
                <a:srgbClr val="000000"/>
              </a:solidFill>
              <a:prstDash val="solid"/>
              <a:miter lim="8000"/>
              <a:headEnd len="sm" w="sm" type="none"/>
              <a:tailEnd len="sm" w="sm" type="none"/>
            </a:ln>
          </p:spPr>
        </p:sp>
        <p:sp>
          <p:nvSpPr>
            <p:cNvPr id="457" name="Google Shape;457;g37c8be59b3f_0_793"/>
            <p:cNvSpPr txBox="1"/>
            <p:nvPr/>
          </p:nvSpPr>
          <p:spPr>
            <a:xfrm>
              <a:off x="0" y="-19050"/>
              <a:ext cx="557700" cy="6372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58" name="Google Shape;458;g37c8be59b3f_0_793"/>
          <p:cNvGrpSpPr/>
          <p:nvPr/>
        </p:nvGrpSpPr>
        <p:grpSpPr>
          <a:xfrm>
            <a:off x="5847816" y="1357780"/>
            <a:ext cx="1189602" cy="500897"/>
            <a:chOff x="0" y="-19050"/>
            <a:chExt cx="626700" cy="331500"/>
          </a:xfrm>
        </p:grpSpPr>
        <p:sp>
          <p:nvSpPr>
            <p:cNvPr id="459" name="Google Shape;459;g37c8be59b3f_0_793"/>
            <p:cNvSpPr/>
            <p:nvPr/>
          </p:nvSpPr>
          <p:spPr>
            <a:xfrm>
              <a:off x="0" y="0"/>
              <a:ext cx="626626" cy="312411"/>
            </a:xfrm>
            <a:custGeom>
              <a:rect b="b" l="l" r="r" t="t"/>
              <a:pathLst>
                <a:path extrusionOk="0" h="312411" w="626626">
                  <a:moveTo>
                    <a:pt x="0" y="0"/>
                  </a:moveTo>
                  <a:lnTo>
                    <a:pt x="626626" y="0"/>
                  </a:lnTo>
                  <a:lnTo>
                    <a:pt x="626626" y="312411"/>
                  </a:lnTo>
                  <a:lnTo>
                    <a:pt x="0" y="312411"/>
                  </a:lnTo>
                  <a:close/>
                </a:path>
              </a:pathLst>
            </a:custGeom>
            <a:solidFill>
              <a:srgbClr val="116214"/>
            </a:solidFill>
            <a:ln cap="sq" cmpd="sng" w="19050">
              <a:solidFill>
                <a:srgbClr val="000000"/>
              </a:solidFill>
              <a:prstDash val="solid"/>
              <a:miter lim="8000"/>
              <a:headEnd len="sm" w="sm" type="none"/>
              <a:tailEnd len="sm" w="sm" type="none"/>
            </a:ln>
          </p:spPr>
        </p:sp>
        <p:sp>
          <p:nvSpPr>
            <p:cNvPr id="460" name="Google Shape;460;g37c8be59b3f_0_793"/>
            <p:cNvSpPr txBox="1"/>
            <p:nvPr/>
          </p:nvSpPr>
          <p:spPr>
            <a:xfrm>
              <a:off x="0" y="-19050"/>
              <a:ext cx="626700" cy="3315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61" name="Google Shape;461;g37c8be59b3f_0_793"/>
          <p:cNvGrpSpPr/>
          <p:nvPr/>
        </p:nvGrpSpPr>
        <p:grpSpPr>
          <a:xfrm>
            <a:off x="7107991" y="3261679"/>
            <a:ext cx="1650946" cy="962863"/>
            <a:chOff x="0" y="-19050"/>
            <a:chExt cx="869743" cy="609600"/>
          </a:xfrm>
        </p:grpSpPr>
        <p:sp>
          <p:nvSpPr>
            <p:cNvPr id="462" name="Google Shape;462;g37c8be59b3f_0_793"/>
            <p:cNvSpPr/>
            <p:nvPr/>
          </p:nvSpPr>
          <p:spPr>
            <a:xfrm>
              <a:off x="0" y="0"/>
              <a:ext cx="869743" cy="590477"/>
            </a:xfrm>
            <a:custGeom>
              <a:rect b="b" l="l" r="r" t="t"/>
              <a:pathLst>
                <a:path extrusionOk="0" h="590477" w="869743">
                  <a:moveTo>
                    <a:pt x="0" y="0"/>
                  </a:moveTo>
                  <a:lnTo>
                    <a:pt x="869743" y="0"/>
                  </a:lnTo>
                  <a:lnTo>
                    <a:pt x="869743" y="590477"/>
                  </a:lnTo>
                  <a:lnTo>
                    <a:pt x="0" y="590477"/>
                  </a:lnTo>
                  <a:close/>
                </a:path>
              </a:pathLst>
            </a:custGeom>
            <a:solidFill>
              <a:srgbClr val="116214"/>
            </a:solidFill>
            <a:ln cap="sq" cmpd="sng" w="19050">
              <a:solidFill>
                <a:srgbClr val="000000"/>
              </a:solidFill>
              <a:prstDash val="solid"/>
              <a:miter lim="8000"/>
              <a:headEnd len="sm" w="sm" type="none"/>
              <a:tailEnd len="sm" w="sm" type="none"/>
            </a:ln>
          </p:spPr>
        </p:sp>
        <p:sp>
          <p:nvSpPr>
            <p:cNvPr id="463" name="Google Shape;463;g37c8be59b3f_0_793"/>
            <p:cNvSpPr txBox="1"/>
            <p:nvPr/>
          </p:nvSpPr>
          <p:spPr>
            <a:xfrm>
              <a:off x="0" y="-19050"/>
              <a:ext cx="869700" cy="6096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64" name="Google Shape;464;g37c8be59b3f_0_793"/>
          <p:cNvGrpSpPr/>
          <p:nvPr/>
        </p:nvGrpSpPr>
        <p:grpSpPr>
          <a:xfrm>
            <a:off x="5719950" y="3025374"/>
            <a:ext cx="1317322" cy="1420166"/>
            <a:chOff x="0" y="-19050"/>
            <a:chExt cx="693985" cy="729300"/>
          </a:xfrm>
        </p:grpSpPr>
        <p:sp>
          <p:nvSpPr>
            <p:cNvPr id="465" name="Google Shape;465;g37c8be59b3f_0_793"/>
            <p:cNvSpPr/>
            <p:nvPr/>
          </p:nvSpPr>
          <p:spPr>
            <a:xfrm>
              <a:off x="0" y="0"/>
              <a:ext cx="693985" cy="710188"/>
            </a:xfrm>
            <a:custGeom>
              <a:rect b="b" l="l" r="r" t="t"/>
              <a:pathLst>
                <a:path extrusionOk="0" h="710188" w="693985">
                  <a:moveTo>
                    <a:pt x="0" y="0"/>
                  </a:moveTo>
                  <a:lnTo>
                    <a:pt x="693985" y="0"/>
                  </a:lnTo>
                  <a:lnTo>
                    <a:pt x="693985" y="710188"/>
                  </a:lnTo>
                  <a:lnTo>
                    <a:pt x="0" y="710188"/>
                  </a:lnTo>
                  <a:close/>
                </a:path>
              </a:pathLst>
            </a:custGeom>
            <a:solidFill>
              <a:srgbClr val="CB1717"/>
            </a:solidFill>
            <a:ln cap="sq" cmpd="sng" w="19050">
              <a:solidFill>
                <a:srgbClr val="000000"/>
              </a:solidFill>
              <a:prstDash val="solid"/>
              <a:miter lim="8000"/>
              <a:headEnd len="sm" w="sm" type="none"/>
              <a:tailEnd len="sm" w="sm" type="none"/>
            </a:ln>
          </p:spPr>
        </p:sp>
        <p:sp>
          <p:nvSpPr>
            <p:cNvPr id="466" name="Google Shape;466;g37c8be59b3f_0_793"/>
            <p:cNvSpPr txBox="1"/>
            <p:nvPr/>
          </p:nvSpPr>
          <p:spPr>
            <a:xfrm>
              <a:off x="0" y="-19050"/>
              <a:ext cx="693900" cy="7293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67" name="Google Shape;467;g37c8be59b3f_0_793"/>
          <p:cNvGrpSpPr/>
          <p:nvPr/>
        </p:nvGrpSpPr>
        <p:grpSpPr>
          <a:xfrm>
            <a:off x="3648051" y="2852697"/>
            <a:ext cx="1299508" cy="349058"/>
            <a:chOff x="0" y="-19050"/>
            <a:chExt cx="684600" cy="231011"/>
          </a:xfrm>
        </p:grpSpPr>
        <p:sp>
          <p:nvSpPr>
            <p:cNvPr id="468" name="Google Shape;468;g37c8be59b3f_0_793"/>
            <p:cNvSpPr/>
            <p:nvPr/>
          </p:nvSpPr>
          <p:spPr>
            <a:xfrm>
              <a:off x="0" y="0"/>
              <a:ext cx="684576" cy="211961"/>
            </a:xfrm>
            <a:custGeom>
              <a:rect b="b" l="l" r="r" t="t"/>
              <a:pathLst>
                <a:path extrusionOk="0" h="211961" w="684576">
                  <a:moveTo>
                    <a:pt x="0" y="0"/>
                  </a:moveTo>
                  <a:lnTo>
                    <a:pt x="684576" y="0"/>
                  </a:lnTo>
                  <a:lnTo>
                    <a:pt x="684576" y="211961"/>
                  </a:lnTo>
                  <a:lnTo>
                    <a:pt x="0" y="211961"/>
                  </a:lnTo>
                  <a:close/>
                </a:path>
              </a:pathLst>
            </a:custGeom>
            <a:solidFill>
              <a:srgbClr val="116214"/>
            </a:solidFill>
            <a:ln cap="sq" cmpd="sng" w="19050">
              <a:solidFill>
                <a:srgbClr val="000000"/>
              </a:solidFill>
              <a:prstDash val="solid"/>
              <a:miter lim="8000"/>
              <a:headEnd len="sm" w="sm" type="none"/>
              <a:tailEnd len="sm" w="sm" type="none"/>
            </a:ln>
          </p:spPr>
        </p:sp>
        <p:sp>
          <p:nvSpPr>
            <p:cNvPr id="469" name="Google Shape;469;g37c8be59b3f_0_793"/>
            <p:cNvSpPr txBox="1"/>
            <p:nvPr/>
          </p:nvSpPr>
          <p:spPr>
            <a:xfrm>
              <a:off x="0" y="-19050"/>
              <a:ext cx="684600" cy="2310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70" name="Google Shape;470;g37c8be59b3f_0_793"/>
          <p:cNvGrpSpPr/>
          <p:nvPr/>
        </p:nvGrpSpPr>
        <p:grpSpPr>
          <a:xfrm>
            <a:off x="2663765" y="2869510"/>
            <a:ext cx="924803" cy="625054"/>
            <a:chOff x="0" y="-19050"/>
            <a:chExt cx="487200" cy="355508"/>
          </a:xfrm>
        </p:grpSpPr>
        <p:sp>
          <p:nvSpPr>
            <p:cNvPr id="471" name="Google Shape;471;g37c8be59b3f_0_793"/>
            <p:cNvSpPr/>
            <p:nvPr/>
          </p:nvSpPr>
          <p:spPr>
            <a:xfrm>
              <a:off x="0" y="0"/>
              <a:ext cx="487191" cy="336458"/>
            </a:xfrm>
            <a:custGeom>
              <a:rect b="b" l="l" r="r" t="t"/>
              <a:pathLst>
                <a:path extrusionOk="0" h="336458" w="487191">
                  <a:moveTo>
                    <a:pt x="0" y="0"/>
                  </a:moveTo>
                  <a:lnTo>
                    <a:pt x="487191" y="0"/>
                  </a:lnTo>
                  <a:lnTo>
                    <a:pt x="487191" y="336458"/>
                  </a:lnTo>
                  <a:lnTo>
                    <a:pt x="0" y="336458"/>
                  </a:lnTo>
                  <a:close/>
                </a:path>
              </a:pathLst>
            </a:custGeom>
            <a:solidFill>
              <a:srgbClr val="CB1717"/>
            </a:solidFill>
            <a:ln cap="sq" cmpd="sng" w="19050">
              <a:solidFill>
                <a:srgbClr val="000000"/>
              </a:solidFill>
              <a:prstDash val="solid"/>
              <a:miter lim="8000"/>
              <a:headEnd len="sm" w="sm" type="none"/>
              <a:tailEnd len="sm" w="sm" type="none"/>
            </a:ln>
          </p:spPr>
        </p:sp>
        <p:sp>
          <p:nvSpPr>
            <p:cNvPr id="472" name="Google Shape;472;g37c8be59b3f_0_793"/>
            <p:cNvSpPr txBox="1"/>
            <p:nvPr/>
          </p:nvSpPr>
          <p:spPr>
            <a:xfrm>
              <a:off x="0" y="-19050"/>
              <a:ext cx="487200" cy="3555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73" name="Google Shape;473;g37c8be59b3f_0_793"/>
          <p:cNvGrpSpPr/>
          <p:nvPr/>
        </p:nvGrpSpPr>
        <p:grpSpPr>
          <a:xfrm>
            <a:off x="1533116" y="2837003"/>
            <a:ext cx="1058824" cy="405704"/>
            <a:chOff x="0" y="-19050"/>
            <a:chExt cx="557804" cy="268500"/>
          </a:xfrm>
        </p:grpSpPr>
        <p:sp>
          <p:nvSpPr>
            <p:cNvPr id="474" name="Google Shape;474;g37c8be59b3f_0_793"/>
            <p:cNvSpPr/>
            <p:nvPr/>
          </p:nvSpPr>
          <p:spPr>
            <a:xfrm>
              <a:off x="0" y="0"/>
              <a:ext cx="557804" cy="249348"/>
            </a:xfrm>
            <a:custGeom>
              <a:rect b="b" l="l" r="r" t="t"/>
              <a:pathLst>
                <a:path extrusionOk="0" h="249348" w="557804">
                  <a:moveTo>
                    <a:pt x="0" y="0"/>
                  </a:moveTo>
                  <a:lnTo>
                    <a:pt x="557804" y="0"/>
                  </a:lnTo>
                  <a:lnTo>
                    <a:pt x="557804" y="249348"/>
                  </a:lnTo>
                  <a:lnTo>
                    <a:pt x="0" y="249348"/>
                  </a:lnTo>
                  <a:close/>
                </a:path>
              </a:pathLst>
            </a:custGeom>
            <a:solidFill>
              <a:srgbClr val="116214"/>
            </a:solidFill>
            <a:ln cap="sq" cmpd="sng" w="19050">
              <a:solidFill>
                <a:srgbClr val="000000"/>
              </a:solidFill>
              <a:prstDash val="solid"/>
              <a:miter lim="8000"/>
              <a:headEnd len="sm" w="sm" type="none"/>
              <a:tailEnd len="sm" w="sm" type="none"/>
            </a:ln>
          </p:spPr>
        </p:sp>
        <p:sp>
          <p:nvSpPr>
            <p:cNvPr id="475" name="Google Shape;475;g37c8be59b3f_0_793"/>
            <p:cNvSpPr txBox="1"/>
            <p:nvPr/>
          </p:nvSpPr>
          <p:spPr>
            <a:xfrm>
              <a:off x="0" y="-19050"/>
              <a:ext cx="557700" cy="2685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76" name="Google Shape;476;g37c8be59b3f_0_793"/>
          <p:cNvGrpSpPr/>
          <p:nvPr/>
        </p:nvGrpSpPr>
        <p:grpSpPr>
          <a:xfrm>
            <a:off x="647419" y="1267049"/>
            <a:ext cx="6628668" cy="2933691"/>
            <a:chOff x="0" y="10673"/>
            <a:chExt cx="10336298" cy="5746702"/>
          </a:xfrm>
        </p:grpSpPr>
        <p:cxnSp>
          <p:nvCxnSpPr>
            <p:cNvPr id="477" name="Google Shape;477;g37c8be59b3f_0_793"/>
            <p:cNvCxnSpPr/>
            <p:nvPr/>
          </p:nvCxnSpPr>
          <p:spPr>
            <a:xfrm>
              <a:off x="9070298" y="10673"/>
              <a:ext cx="1266000" cy="0"/>
            </a:xfrm>
            <a:prstGeom prst="straightConnector1">
              <a:avLst/>
            </a:prstGeom>
            <a:noFill/>
            <a:ln cap="flat" cmpd="sng" w="21325">
              <a:solidFill>
                <a:srgbClr val="FFFFFF"/>
              </a:solidFill>
              <a:prstDash val="solid"/>
              <a:round/>
              <a:headEnd len="sm" w="sm" type="none"/>
              <a:tailEnd len="sm" w="sm" type="none"/>
            </a:ln>
          </p:spPr>
        </p:cxnSp>
        <p:cxnSp>
          <p:nvCxnSpPr>
            <p:cNvPr id="478" name="Google Shape;478;g37c8be59b3f_0_793"/>
            <p:cNvCxnSpPr/>
            <p:nvPr/>
          </p:nvCxnSpPr>
          <p:spPr>
            <a:xfrm rot="10800000">
              <a:off x="861545" y="5757375"/>
              <a:ext cx="1266000" cy="0"/>
            </a:xfrm>
            <a:prstGeom prst="straightConnector1">
              <a:avLst/>
            </a:prstGeom>
            <a:noFill/>
            <a:ln cap="flat" cmpd="sng" w="21325">
              <a:solidFill>
                <a:srgbClr val="FFFFFF"/>
              </a:solidFill>
              <a:prstDash val="solid"/>
              <a:round/>
              <a:headEnd len="sm" w="sm" type="none"/>
              <a:tailEnd len="sm" w="sm" type="none"/>
            </a:ln>
          </p:spPr>
        </p:cxnSp>
        <p:cxnSp>
          <p:nvCxnSpPr>
            <p:cNvPr id="479" name="Google Shape;479;g37c8be59b3f_0_793"/>
            <p:cNvCxnSpPr/>
            <p:nvPr/>
          </p:nvCxnSpPr>
          <p:spPr>
            <a:xfrm>
              <a:off x="7430132" y="10673"/>
              <a:ext cx="1266000" cy="0"/>
            </a:xfrm>
            <a:prstGeom prst="straightConnector1">
              <a:avLst/>
            </a:prstGeom>
            <a:noFill/>
            <a:ln cap="flat" cmpd="sng" w="21325">
              <a:solidFill>
                <a:srgbClr val="FFFFFF"/>
              </a:solidFill>
              <a:prstDash val="solid"/>
              <a:round/>
              <a:headEnd len="sm" w="sm" type="none"/>
              <a:tailEnd len="sm" w="sm" type="none"/>
            </a:ln>
          </p:spPr>
        </p:cxnSp>
        <p:cxnSp>
          <p:nvCxnSpPr>
            <p:cNvPr id="480" name="Google Shape;480;g37c8be59b3f_0_793"/>
            <p:cNvCxnSpPr/>
            <p:nvPr/>
          </p:nvCxnSpPr>
          <p:spPr>
            <a:xfrm rot="10800000">
              <a:off x="2501711" y="5757375"/>
              <a:ext cx="1266000" cy="0"/>
            </a:xfrm>
            <a:prstGeom prst="straightConnector1">
              <a:avLst/>
            </a:prstGeom>
            <a:noFill/>
            <a:ln cap="flat" cmpd="sng" w="21325">
              <a:solidFill>
                <a:srgbClr val="FFFFFF"/>
              </a:solidFill>
              <a:prstDash val="solid"/>
              <a:round/>
              <a:headEnd len="sm" w="sm" type="none"/>
              <a:tailEnd len="sm" w="sm" type="none"/>
            </a:ln>
          </p:spPr>
        </p:cxnSp>
        <p:cxnSp>
          <p:nvCxnSpPr>
            <p:cNvPr id="481" name="Google Shape;481;g37c8be59b3f_0_793"/>
            <p:cNvCxnSpPr/>
            <p:nvPr/>
          </p:nvCxnSpPr>
          <p:spPr>
            <a:xfrm>
              <a:off x="5789966" y="10673"/>
              <a:ext cx="1266000" cy="0"/>
            </a:xfrm>
            <a:prstGeom prst="straightConnector1">
              <a:avLst/>
            </a:prstGeom>
            <a:noFill/>
            <a:ln cap="flat" cmpd="sng" w="21325">
              <a:solidFill>
                <a:srgbClr val="FFFFFF"/>
              </a:solidFill>
              <a:prstDash val="solid"/>
              <a:round/>
              <a:headEnd len="sm" w="sm" type="none"/>
              <a:tailEnd len="sm" w="sm" type="none"/>
            </a:ln>
          </p:spPr>
        </p:cxnSp>
        <p:cxnSp>
          <p:nvCxnSpPr>
            <p:cNvPr id="482" name="Google Shape;482;g37c8be59b3f_0_793"/>
            <p:cNvCxnSpPr/>
            <p:nvPr/>
          </p:nvCxnSpPr>
          <p:spPr>
            <a:xfrm rot="10800000">
              <a:off x="4141877" y="5757375"/>
              <a:ext cx="1266000" cy="0"/>
            </a:xfrm>
            <a:prstGeom prst="straightConnector1">
              <a:avLst/>
            </a:prstGeom>
            <a:noFill/>
            <a:ln cap="flat" cmpd="sng" w="21325">
              <a:solidFill>
                <a:srgbClr val="FFFFFF"/>
              </a:solidFill>
              <a:prstDash val="solid"/>
              <a:round/>
              <a:headEnd len="sm" w="sm" type="none"/>
              <a:tailEnd len="sm" w="sm" type="none"/>
            </a:ln>
          </p:spPr>
        </p:cxnSp>
        <p:cxnSp>
          <p:nvCxnSpPr>
            <p:cNvPr id="483" name="Google Shape;483;g37c8be59b3f_0_793"/>
            <p:cNvCxnSpPr/>
            <p:nvPr/>
          </p:nvCxnSpPr>
          <p:spPr>
            <a:xfrm>
              <a:off x="4149800" y="10673"/>
              <a:ext cx="1266000" cy="0"/>
            </a:xfrm>
            <a:prstGeom prst="straightConnector1">
              <a:avLst/>
            </a:prstGeom>
            <a:noFill/>
            <a:ln cap="flat" cmpd="sng" w="21325">
              <a:solidFill>
                <a:srgbClr val="FFFFFF"/>
              </a:solidFill>
              <a:prstDash val="solid"/>
              <a:round/>
              <a:headEnd len="sm" w="sm" type="none"/>
              <a:tailEnd len="sm" w="sm" type="none"/>
            </a:ln>
          </p:spPr>
        </p:cxnSp>
        <p:cxnSp>
          <p:nvCxnSpPr>
            <p:cNvPr id="484" name="Google Shape;484;g37c8be59b3f_0_793"/>
            <p:cNvCxnSpPr/>
            <p:nvPr/>
          </p:nvCxnSpPr>
          <p:spPr>
            <a:xfrm>
              <a:off x="2509635" y="10673"/>
              <a:ext cx="1266000" cy="0"/>
            </a:xfrm>
            <a:prstGeom prst="straightConnector1">
              <a:avLst/>
            </a:prstGeom>
            <a:noFill/>
            <a:ln cap="flat" cmpd="sng" w="21325">
              <a:solidFill>
                <a:srgbClr val="FFFFFF"/>
              </a:solidFill>
              <a:prstDash val="solid"/>
              <a:round/>
              <a:headEnd len="sm" w="sm" type="none"/>
              <a:tailEnd len="sm" w="sm" type="none"/>
            </a:ln>
          </p:spPr>
        </p:cxnSp>
        <p:cxnSp>
          <p:nvCxnSpPr>
            <p:cNvPr id="485" name="Google Shape;485;g37c8be59b3f_0_793"/>
            <p:cNvCxnSpPr/>
            <p:nvPr/>
          </p:nvCxnSpPr>
          <p:spPr>
            <a:xfrm>
              <a:off x="869469" y="10673"/>
              <a:ext cx="1266000" cy="0"/>
            </a:xfrm>
            <a:prstGeom prst="straightConnector1">
              <a:avLst/>
            </a:prstGeom>
            <a:noFill/>
            <a:ln cap="flat" cmpd="sng" w="21325">
              <a:solidFill>
                <a:srgbClr val="FFFFFF"/>
              </a:solidFill>
              <a:prstDash val="solid"/>
              <a:round/>
              <a:headEnd len="sm" w="sm" type="none"/>
              <a:tailEnd len="sm" w="sm" type="none"/>
            </a:ln>
          </p:spPr>
        </p:cxnSp>
        <p:cxnSp>
          <p:nvCxnSpPr>
            <p:cNvPr id="486" name="Google Shape;486;g37c8be59b3f_0_793"/>
            <p:cNvCxnSpPr/>
            <p:nvPr/>
          </p:nvCxnSpPr>
          <p:spPr>
            <a:xfrm>
              <a:off x="0" y="10673"/>
              <a:ext cx="468900" cy="0"/>
            </a:xfrm>
            <a:prstGeom prst="straightConnector1">
              <a:avLst/>
            </a:prstGeom>
            <a:noFill/>
            <a:ln cap="flat" cmpd="sng" w="21325">
              <a:solidFill>
                <a:srgbClr val="FFFFFF"/>
              </a:solidFill>
              <a:prstDash val="solid"/>
              <a:round/>
              <a:headEnd len="sm" w="sm" type="none"/>
              <a:tailEnd len="sm" w="sm" type="none"/>
            </a:ln>
          </p:spPr>
        </p:cxnSp>
        <p:cxnSp>
          <p:nvCxnSpPr>
            <p:cNvPr id="487" name="Google Shape;487;g37c8be59b3f_0_793"/>
            <p:cNvCxnSpPr/>
            <p:nvPr/>
          </p:nvCxnSpPr>
          <p:spPr>
            <a:xfrm rot="10800000">
              <a:off x="861545" y="2887376"/>
              <a:ext cx="1266000" cy="0"/>
            </a:xfrm>
            <a:prstGeom prst="straightConnector1">
              <a:avLst/>
            </a:prstGeom>
            <a:noFill/>
            <a:ln cap="flat" cmpd="sng" w="21325">
              <a:solidFill>
                <a:srgbClr val="FFFFFF"/>
              </a:solidFill>
              <a:prstDash val="solid"/>
              <a:round/>
              <a:headEnd len="sm" w="sm" type="none"/>
              <a:tailEnd len="sm" w="sm" type="none"/>
            </a:ln>
          </p:spPr>
        </p:cxnSp>
        <p:cxnSp>
          <p:nvCxnSpPr>
            <p:cNvPr id="488" name="Google Shape;488;g37c8be59b3f_0_793"/>
            <p:cNvCxnSpPr/>
            <p:nvPr/>
          </p:nvCxnSpPr>
          <p:spPr>
            <a:xfrm rot="10800000">
              <a:off x="2501711" y="2887376"/>
              <a:ext cx="1266000" cy="0"/>
            </a:xfrm>
            <a:prstGeom prst="straightConnector1">
              <a:avLst/>
            </a:prstGeom>
            <a:noFill/>
            <a:ln cap="flat" cmpd="sng" w="21325">
              <a:solidFill>
                <a:srgbClr val="FFFFFF"/>
              </a:solidFill>
              <a:prstDash val="solid"/>
              <a:round/>
              <a:headEnd len="sm" w="sm" type="none"/>
              <a:tailEnd len="sm" w="sm" type="none"/>
            </a:ln>
          </p:spPr>
        </p:cxnSp>
        <p:cxnSp>
          <p:nvCxnSpPr>
            <p:cNvPr id="489" name="Google Shape;489;g37c8be59b3f_0_793"/>
            <p:cNvCxnSpPr/>
            <p:nvPr/>
          </p:nvCxnSpPr>
          <p:spPr>
            <a:xfrm rot="10800000">
              <a:off x="4141877" y="2887376"/>
              <a:ext cx="1266000" cy="0"/>
            </a:xfrm>
            <a:prstGeom prst="straightConnector1">
              <a:avLst/>
            </a:prstGeom>
            <a:noFill/>
            <a:ln cap="flat" cmpd="sng" w="21325">
              <a:solidFill>
                <a:srgbClr val="FFFFFF"/>
              </a:solidFill>
              <a:prstDash val="solid"/>
              <a:round/>
              <a:headEnd len="sm" w="sm" type="none"/>
              <a:tailEnd len="sm" w="sm" type="none"/>
            </a:ln>
          </p:spPr>
        </p:cxnSp>
        <p:cxnSp>
          <p:nvCxnSpPr>
            <p:cNvPr id="490" name="Google Shape;490;g37c8be59b3f_0_793"/>
            <p:cNvCxnSpPr/>
            <p:nvPr/>
          </p:nvCxnSpPr>
          <p:spPr>
            <a:xfrm rot="10800000">
              <a:off x="5782042" y="2887376"/>
              <a:ext cx="1266000" cy="0"/>
            </a:xfrm>
            <a:prstGeom prst="straightConnector1">
              <a:avLst/>
            </a:prstGeom>
            <a:noFill/>
            <a:ln cap="flat" cmpd="sng" w="21325">
              <a:solidFill>
                <a:srgbClr val="FFFFFF"/>
              </a:solidFill>
              <a:prstDash val="solid"/>
              <a:round/>
              <a:headEnd len="sm" w="sm" type="none"/>
              <a:tailEnd len="sm" w="sm" type="none"/>
            </a:ln>
          </p:spPr>
        </p:cxnSp>
        <p:cxnSp>
          <p:nvCxnSpPr>
            <p:cNvPr id="491" name="Google Shape;491;g37c8be59b3f_0_793"/>
            <p:cNvCxnSpPr/>
            <p:nvPr/>
          </p:nvCxnSpPr>
          <p:spPr>
            <a:xfrm rot="10800000">
              <a:off x="7422208" y="2887376"/>
              <a:ext cx="1266000" cy="0"/>
            </a:xfrm>
            <a:prstGeom prst="straightConnector1">
              <a:avLst/>
            </a:prstGeom>
            <a:noFill/>
            <a:ln cap="flat" cmpd="sng" w="21325">
              <a:solidFill>
                <a:srgbClr val="FFFFFF"/>
              </a:solidFill>
              <a:prstDash val="solid"/>
              <a:round/>
              <a:headEnd len="sm" w="sm" type="none"/>
              <a:tailEnd len="sm" w="sm" type="none"/>
            </a:ln>
          </p:spPr>
        </p:cxnSp>
        <p:cxnSp>
          <p:nvCxnSpPr>
            <p:cNvPr id="492" name="Google Shape;492;g37c8be59b3f_0_793"/>
            <p:cNvCxnSpPr/>
            <p:nvPr/>
          </p:nvCxnSpPr>
          <p:spPr>
            <a:xfrm rot="10800000">
              <a:off x="9062374" y="2887376"/>
              <a:ext cx="1266000" cy="0"/>
            </a:xfrm>
            <a:prstGeom prst="straightConnector1">
              <a:avLst/>
            </a:prstGeom>
            <a:noFill/>
            <a:ln cap="flat" cmpd="sng" w="21325">
              <a:solidFill>
                <a:srgbClr val="FFFFFF"/>
              </a:solidFill>
              <a:prstDash val="solid"/>
              <a:round/>
              <a:headEnd len="sm" w="sm" type="none"/>
              <a:tailEnd len="sm" w="sm" type="none"/>
            </a:ln>
          </p:spPr>
        </p:cxnSp>
      </p:grpSp>
      <p:sp>
        <p:nvSpPr>
          <p:cNvPr id="493" name="Google Shape;493;g37c8be59b3f_0_793"/>
          <p:cNvSpPr/>
          <p:nvPr/>
        </p:nvSpPr>
        <p:spPr>
          <a:xfrm rot="5400000">
            <a:off x="7055165" y="1508039"/>
            <a:ext cx="1573219" cy="956441"/>
          </a:xfrm>
          <a:custGeom>
            <a:rect b="b" l="l" r="r" t="t"/>
            <a:pathLst>
              <a:path extrusionOk="0" h="1118644" w="2313558">
                <a:moveTo>
                  <a:pt x="0" y="0"/>
                </a:moveTo>
                <a:lnTo>
                  <a:pt x="2313559" y="0"/>
                </a:lnTo>
                <a:lnTo>
                  <a:pt x="2313559" y="1118643"/>
                </a:lnTo>
                <a:lnTo>
                  <a:pt x="0" y="1118643"/>
                </a:lnTo>
                <a:lnTo>
                  <a:pt x="0" y="0"/>
                </a:lnTo>
                <a:close/>
              </a:path>
            </a:pathLst>
          </a:custGeom>
          <a:blipFill rotWithShape="1">
            <a:blip r:embed="rId3">
              <a:alphaModFix/>
            </a:blip>
            <a:stretch>
              <a:fillRect b="0" l="0" r="0" t="0"/>
            </a:stretch>
          </a:blipFill>
          <a:ln>
            <a:noFill/>
          </a:ln>
        </p:spPr>
      </p:sp>
      <p:sp>
        <p:nvSpPr>
          <p:cNvPr id="494" name="Google Shape;494;g37c8be59b3f_0_793"/>
          <p:cNvSpPr/>
          <p:nvPr/>
        </p:nvSpPr>
        <p:spPr>
          <a:xfrm rot="-5400000">
            <a:off x="-59205" y="2991574"/>
            <a:ext cx="1550438" cy="942590"/>
          </a:xfrm>
          <a:custGeom>
            <a:rect b="b" l="l" r="r" t="t"/>
            <a:pathLst>
              <a:path extrusionOk="0" h="1102445" w="2280056">
                <a:moveTo>
                  <a:pt x="0" y="0"/>
                </a:moveTo>
                <a:lnTo>
                  <a:pt x="2280056" y="0"/>
                </a:lnTo>
                <a:lnTo>
                  <a:pt x="2280056" y="1102445"/>
                </a:lnTo>
                <a:lnTo>
                  <a:pt x="0" y="1102445"/>
                </a:lnTo>
                <a:lnTo>
                  <a:pt x="0" y="0"/>
                </a:lnTo>
                <a:close/>
              </a:path>
            </a:pathLst>
          </a:custGeom>
          <a:blipFill rotWithShape="1">
            <a:blip r:embed="rId3">
              <a:alphaModFix/>
            </a:blip>
            <a:stretch>
              <a:fillRect b="0" l="0" r="0" t="0"/>
            </a:stretch>
          </a:blipFill>
          <a:ln>
            <a:noFill/>
          </a:ln>
        </p:spPr>
      </p:sp>
      <p:grpSp>
        <p:nvGrpSpPr>
          <p:cNvPr id="495" name="Google Shape;495;g37c8be59b3f_0_793"/>
          <p:cNvGrpSpPr/>
          <p:nvPr/>
        </p:nvGrpSpPr>
        <p:grpSpPr>
          <a:xfrm>
            <a:off x="1283875" y="4295697"/>
            <a:ext cx="1446998" cy="609309"/>
            <a:chOff x="0" y="-19050"/>
            <a:chExt cx="762300" cy="315688"/>
          </a:xfrm>
        </p:grpSpPr>
        <p:sp>
          <p:nvSpPr>
            <p:cNvPr id="496" name="Google Shape;496;g37c8be59b3f_0_793"/>
            <p:cNvSpPr/>
            <p:nvPr/>
          </p:nvSpPr>
          <p:spPr>
            <a:xfrm>
              <a:off x="0" y="0"/>
              <a:ext cx="762192" cy="296638"/>
            </a:xfrm>
            <a:custGeom>
              <a:rect b="b" l="l" r="r" t="t"/>
              <a:pathLst>
                <a:path extrusionOk="0" h="296638" w="762192">
                  <a:moveTo>
                    <a:pt x="0" y="0"/>
                  </a:moveTo>
                  <a:lnTo>
                    <a:pt x="762192" y="0"/>
                  </a:lnTo>
                  <a:lnTo>
                    <a:pt x="762192" y="296638"/>
                  </a:lnTo>
                  <a:lnTo>
                    <a:pt x="0" y="296638"/>
                  </a:lnTo>
                  <a:close/>
                </a:path>
              </a:pathLst>
            </a:custGeom>
            <a:solidFill>
              <a:srgbClr val="CB1717"/>
            </a:solidFill>
            <a:ln cap="sq" cmpd="sng" w="19050">
              <a:solidFill>
                <a:srgbClr val="000000"/>
              </a:solidFill>
              <a:prstDash val="solid"/>
              <a:miter lim="8000"/>
              <a:headEnd len="sm" w="sm" type="none"/>
              <a:tailEnd len="sm" w="sm" type="none"/>
            </a:ln>
          </p:spPr>
        </p:sp>
        <p:sp>
          <p:nvSpPr>
            <p:cNvPr id="497" name="Google Shape;497;g37c8be59b3f_0_793"/>
            <p:cNvSpPr txBox="1"/>
            <p:nvPr/>
          </p:nvSpPr>
          <p:spPr>
            <a:xfrm>
              <a:off x="0" y="-19050"/>
              <a:ext cx="762300" cy="3156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498" name="Google Shape;498;g37c8be59b3f_0_793"/>
          <p:cNvGrpSpPr/>
          <p:nvPr/>
        </p:nvGrpSpPr>
        <p:grpSpPr>
          <a:xfrm>
            <a:off x="2807197" y="4346488"/>
            <a:ext cx="1058824" cy="401325"/>
            <a:chOff x="0" y="-19050"/>
            <a:chExt cx="557804" cy="265602"/>
          </a:xfrm>
        </p:grpSpPr>
        <p:sp>
          <p:nvSpPr>
            <p:cNvPr id="499" name="Google Shape;499;g37c8be59b3f_0_793"/>
            <p:cNvSpPr/>
            <p:nvPr/>
          </p:nvSpPr>
          <p:spPr>
            <a:xfrm>
              <a:off x="0" y="0"/>
              <a:ext cx="557804" cy="246552"/>
            </a:xfrm>
            <a:custGeom>
              <a:rect b="b" l="l" r="r" t="t"/>
              <a:pathLst>
                <a:path extrusionOk="0" h="246552" w="557804">
                  <a:moveTo>
                    <a:pt x="0" y="0"/>
                  </a:moveTo>
                  <a:lnTo>
                    <a:pt x="557804" y="0"/>
                  </a:lnTo>
                  <a:lnTo>
                    <a:pt x="557804" y="246552"/>
                  </a:lnTo>
                  <a:lnTo>
                    <a:pt x="0" y="246552"/>
                  </a:lnTo>
                  <a:close/>
                </a:path>
              </a:pathLst>
            </a:custGeom>
            <a:solidFill>
              <a:srgbClr val="116214"/>
            </a:solidFill>
            <a:ln cap="sq" cmpd="sng" w="19050">
              <a:solidFill>
                <a:srgbClr val="000000"/>
              </a:solidFill>
              <a:prstDash val="solid"/>
              <a:miter lim="8000"/>
              <a:headEnd len="sm" w="sm" type="none"/>
              <a:tailEnd len="sm" w="sm" type="none"/>
            </a:ln>
          </p:spPr>
        </p:sp>
        <p:sp>
          <p:nvSpPr>
            <p:cNvPr id="500" name="Google Shape;500;g37c8be59b3f_0_793"/>
            <p:cNvSpPr txBox="1"/>
            <p:nvPr/>
          </p:nvSpPr>
          <p:spPr>
            <a:xfrm>
              <a:off x="0" y="-19050"/>
              <a:ext cx="557700" cy="2655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501" name="Google Shape;501;g37c8be59b3f_0_793"/>
          <p:cNvGrpSpPr/>
          <p:nvPr/>
        </p:nvGrpSpPr>
        <p:grpSpPr>
          <a:xfrm>
            <a:off x="3960397" y="4371389"/>
            <a:ext cx="1005666" cy="401325"/>
            <a:chOff x="0" y="-19050"/>
            <a:chExt cx="529800" cy="265602"/>
          </a:xfrm>
        </p:grpSpPr>
        <p:sp>
          <p:nvSpPr>
            <p:cNvPr id="502" name="Google Shape;502;g37c8be59b3f_0_793"/>
            <p:cNvSpPr/>
            <p:nvPr/>
          </p:nvSpPr>
          <p:spPr>
            <a:xfrm>
              <a:off x="0" y="0"/>
              <a:ext cx="529777" cy="246552"/>
            </a:xfrm>
            <a:custGeom>
              <a:rect b="b" l="l" r="r" t="t"/>
              <a:pathLst>
                <a:path extrusionOk="0" h="246552" w="529777">
                  <a:moveTo>
                    <a:pt x="0" y="0"/>
                  </a:moveTo>
                  <a:lnTo>
                    <a:pt x="529777" y="0"/>
                  </a:lnTo>
                  <a:lnTo>
                    <a:pt x="529777" y="246552"/>
                  </a:lnTo>
                  <a:lnTo>
                    <a:pt x="0" y="246552"/>
                  </a:lnTo>
                  <a:close/>
                </a:path>
              </a:pathLst>
            </a:custGeom>
            <a:solidFill>
              <a:srgbClr val="CB1717"/>
            </a:solidFill>
            <a:ln cap="sq" cmpd="sng" w="19050">
              <a:solidFill>
                <a:srgbClr val="000000"/>
              </a:solidFill>
              <a:prstDash val="solid"/>
              <a:miter lim="8000"/>
              <a:headEnd len="sm" w="sm" type="none"/>
              <a:tailEnd len="sm" w="sm" type="none"/>
            </a:ln>
          </p:spPr>
        </p:sp>
        <p:sp>
          <p:nvSpPr>
            <p:cNvPr id="503" name="Google Shape;503;g37c8be59b3f_0_793"/>
            <p:cNvSpPr txBox="1"/>
            <p:nvPr/>
          </p:nvSpPr>
          <p:spPr>
            <a:xfrm>
              <a:off x="0" y="-19050"/>
              <a:ext cx="529800" cy="2655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504" name="Google Shape;504;g37c8be59b3f_0_793"/>
          <p:cNvGrpSpPr/>
          <p:nvPr/>
        </p:nvGrpSpPr>
        <p:grpSpPr>
          <a:xfrm>
            <a:off x="6859550" y="52650"/>
            <a:ext cx="1398024" cy="962876"/>
            <a:chOff x="0" y="-19050"/>
            <a:chExt cx="736500" cy="559584"/>
          </a:xfrm>
        </p:grpSpPr>
        <p:sp>
          <p:nvSpPr>
            <p:cNvPr id="505" name="Google Shape;505;g37c8be59b3f_0_793"/>
            <p:cNvSpPr/>
            <p:nvPr/>
          </p:nvSpPr>
          <p:spPr>
            <a:xfrm>
              <a:off x="0" y="0"/>
              <a:ext cx="736356" cy="540534"/>
            </a:xfrm>
            <a:custGeom>
              <a:rect b="b" l="l" r="r" t="t"/>
              <a:pathLst>
                <a:path extrusionOk="0" h="540534" w="736356">
                  <a:moveTo>
                    <a:pt x="0" y="0"/>
                  </a:moveTo>
                  <a:lnTo>
                    <a:pt x="736356" y="0"/>
                  </a:lnTo>
                  <a:lnTo>
                    <a:pt x="736356" y="540534"/>
                  </a:lnTo>
                  <a:lnTo>
                    <a:pt x="0" y="540534"/>
                  </a:lnTo>
                  <a:close/>
                </a:path>
              </a:pathLst>
            </a:custGeom>
            <a:solidFill>
              <a:srgbClr val="CB1717"/>
            </a:solidFill>
            <a:ln cap="sq" cmpd="sng" w="19050">
              <a:solidFill>
                <a:srgbClr val="000000"/>
              </a:solidFill>
              <a:prstDash val="solid"/>
              <a:miter lim="8000"/>
              <a:headEnd len="sm" w="sm" type="none"/>
              <a:tailEnd len="sm" w="sm" type="none"/>
            </a:ln>
          </p:spPr>
        </p:sp>
        <p:sp>
          <p:nvSpPr>
            <p:cNvPr id="506" name="Google Shape;506;g37c8be59b3f_0_793"/>
            <p:cNvSpPr txBox="1"/>
            <p:nvPr/>
          </p:nvSpPr>
          <p:spPr>
            <a:xfrm>
              <a:off x="0" y="-19050"/>
              <a:ext cx="736500" cy="5595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grpSp>
        <p:nvGrpSpPr>
          <p:cNvPr id="507" name="Google Shape;507;g37c8be59b3f_0_793"/>
          <p:cNvGrpSpPr/>
          <p:nvPr/>
        </p:nvGrpSpPr>
        <p:grpSpPr>
          <a:xfrm>
            <a:off x="262546" y="592776"/>
            <a:ext cx="940727" cy="399653"/>
            <a:chOff x="0" y="0"/>
            <a:chExt cx="1666774" cy="889700"/>
          </a:xfrm>
        </p:grpSpPr>
        <p:sp>
          <p:nvSpPr>
            <p:cNvPr id="508" name="Google Shape;508;g37c8be59b3f_0_793"/>
            <p:cNvSpPr/>
            <p:nvPr/>
          </p:nvSpPr>
          <p:spPr>
            <a:xfrm>
              <a:off x="0" y="0"/>
              <a:ext cx="1666774" cy="889700"/>
            </a:xfrm>
            <a:custGeom>
              <a:rect b="b" l="l" r="r" t="t"/>
              <a:pathLst>
                <a:path extrusionOk="0" h="889700" w="1666774">
                  <a:moveTo>
                    <a:pt x="1666774" y="444850"/>
                  </a:moveTo>
                  <a:lnTo>
                    <a:pt x="1260374" y="0"/>
                  </a:lnTo>
                  <a:lnTo>
                    <a:pt x="1260374" y="203200"/>
                  </a:lnTo>
                  <a:lnTo>
                    <a:pt x="0" y="203200"/>
                  </a:lnTo>
                  <a:lnTo>
                    <a:pt x="0" y="686500"/>
                  </a:lnTo>
                  <a:lnTo>
                    <a:pt x="1260374" y="686500"/>
                  </a:lnTo>
                  <a:lnTo>
                    <a:pt x="1260374" y="889700"/>
                  </a:lnTo>
                  <a:lnTo>
                    <a:pt x="1666774" y="444850"/>
                  </a:lnTo>
                  <a:close/>
                </a:path>
              </a:pathLst>
            </a:custGeom>
            <a:solidFill>
              <a:srgbClr val="FFFFFF"/>
            </a:solidFill>
            <a:ln cap="sq" cmpd="sng" w="19050">
              <a:solidFill>
                <a:srgbClr val="000000"/>
              </a:solidFill>
              <a:prstDash val="solid"/>
              <a:miter lim="8000"/>
              <a:headEnd len="sm" w="sm" type="none"/>
              <a:tailEnd len="sm" w="sm" type="none"/>
            </a:ln>
          </p:spPr>
        </p:sp>
        <p:sp>
          <p:nvSpPr>
            <p:cNvPr id="509" name="Google Shape;509;g37c8be59b3f_0_793"/>
            <p:cNvSpPr txBox="1"/>
            <p:nvPr/>
          </p:nvSpPr>
          <p:spPr>
            <a:xfrm>
              <a:off x="0" y="184150"/>
              <a:ext cx="1565100" cy="502200"/>
            </a:xfrm>
            <a:prstGeom prst="rect">
              <a:avLst/>
            </a:prstGeom>
            <a:noFill/>
            <a:ln>
              <a:noFill/>
            </a:ln>
          </p:spPr>
          <p:txBody>
            <a:bodyPr anchorCtr="0" anchor="ctr" bIns="23675" lIns="23675" spcFirstLastPara="1" rIns="23675" wrap="square" tIns="23675">
              <a:noAutofit/>
            </a:bodyPr>
            <a:lstStyle/>
            <a:p>
              <a:pPr indent="0" lvl="0" marL="0" marR="0" rtl="0" algn="ctr">
                <a:lnSpc>
                  <a:spcPct val="139948"/>
                </a:lnSpc>
                <a:spcBef>
                  <a:spcPts val="0"/>
                </a:spcBef>
                <a:spcAft>
                  <a:spcPts val="0"/>
                </a:spcAft>
                <a:buNone/>
              </a:pPr>
              <a:r>
                <a:rPr b="0" i="0" lang="en-GB" sz="900" u="none" cap="none" strike="noStrike">
                  <a:solidFill>
                    <a:srgbClr val="000000"/>
                  </a:solidFill>
                  <a:latin typeface="Arial"/>
                  <a:ea typeface="Arial"/>
                  <a:cs typeface="Arial"/>
                  <a:sym typeface="Arial"/>
                </a:rPr>
                <a:t>Year 12</a:t>
              </a:r>
              <a:endParaRPr sz="1100"/>
            </a:p>
          </p:txBody>
        </p:sp>
      </p:grpSp>
      <p:grpSp>
        <p:nvGrpSpPr>
          <p:cNvPr id="510" name="Google Shape;510;g37c8be59b3f_0_793"/>
          <p:cNvGrpSpPr/>
          <p:nvPr/>
        </p:nvGrpSpPr>
        <p:grpSpPr>
          <a:xfrm>
            <a:off x="7948056" y="2678483"/>
            <a:ext cx="873779" cy="407575"/>
            <a:chOff x="0" y="0"/>
            <a:chExt cx="1484000" cy="869587"/>
          </a:xfrm>
        </p:grpSpPr>
        <p:sp>
          <p:nvSpPr>
            <p:cNvPr id="511" name="Google Shape;511;g37c8be59b3f_0_793"/>
            <p:cNvSpPr/>
            <p:nvPr/>
          </p:nvSpPr>
          <p:spPr>
            <a:xfrm>
              <a:off x="0" y="0"/>
              <a:ext cx="1483882" cy="869587"/>
            </a:xfrm>
            <a:custGeom>
              <a:rect b="b" l="l" r="r" t="t"/>
              <a:pathLst>
                <a:path extrusionOk="0" h="869587" w="1483882">
                  <a:moveTo>
                    <a:pt x="0" y="434793"/>
                  </a:moveTo>
                  <a:lnTo>
                    <a:pt x="406400" y="0"/>
                  </a:lnTo>
                  <a:lnTo>
                    <a:pt x="406400" y="203200"/>
                  </a:lnTo>
                  <a:lnTo>
                    <a:pt x="1483882" y="203200"/>
                  </a:lnTo>
                  <a:lnTo>
                    <a:pt x="1483882" y="666387"/>
                  </a:lnTo>
                  <a:lnTo>
                    <a:pt x="406400" y="666387"/>
                  </a:lnTo>
                  <a:lnTo>
                    <a:pt x="406400" y="869587"/>
                  </a:lnTo>
                  <a:lnTo>
                    <a:pt x="0" y="434793"/>
                  </a:lnTo>
                  <a:close/>
                </a:path>
              </a:pathLst>
            </a:custGeom>
            <a:solidFill>
              <a:srgbClr val="FFFFFF"/>
            </a:solidFill>
            <a:ln cap="sq" cmpd="sng" w="19050">
              <a:solidFill>
                <a:srgbClr val="000000"/>
              </a:solidFill>
              <a:prstDash val="solid"/>
              <a:miter lim="8000"/>
              <a:headEnd len="sm" w="sm" type="none"/>
              <a:tailEnd len="sm" w="sm" type="none"/>
            </a:ln>
          </p:spPr>
        </p:sp>
        <p:sp>
          <p:nvSpPr>
            <p:cNvPr id="512" name="Google Shape;512;g37c8be59b3f_0_793"/>
            <p:cNvSpPr txBox="1"/>
            <p:nvPr/>
          </p:nvSpPr>
          <p:spPr>
            <a:xfrm>
              <a:off x="101600" y="184150"/>
              <a:ext cx="1382400" cy="482100"/>
            </a:xfrm>
            <a:prstGeom prst="rect">
              <a:avLst/>
            </a:prstGeom>
            <a:noFill/>
            <a:ln>
              <a:noFill/>
            </a:ln>
          </p:spPr>
          <p:txBody>
            <a:bodyPr anchorCtr="0" anchor="ctr" bIns="23675" lIns="23675" spcFirstLastPara="1" rIns="23675" wrap="square" tIns="23675">
              <a:noAutofit/>
            </a:bodyPr>
            <a:lstStyle/>
            <a:p>
              <a:pPr indent="0" lvl="0" marL="0" marR="0" rtl="0" algn="ctr">
                <a:lnSpc>
                  <a:spcPct val="139948"/>
                </a:lnSpc>
                <a:spcBef>
                  <a:spcPts val="0"/>
                </a:spcBef>
                <a:spcAft>
                  <a:spcPts val="0"/>
                </a:spcAft>
                <a:buNone/>
              </a:pPr>
              <a:r>
                <a:rPr b="0" i="0" lang="en-GB" sz="900" u="none" cap="none" strike="noStrike">
                  <a:solidFill>
                    <a:srgbClr val="000000"/>
                  </a:solidFill>
                  <a:latin typeface="Arial"/>
                  <a:ea typeface="Arial"/>
                  <a:cs typeface="Arial"/>
                  <a:sym typeface="Arial"/>
                </a:rPr>
                <a:t>Year 13</a:t>
              </a:r>
              <a:endParaRPr sz="1100"/>
            </a:p>
          </p:txBody>
        </p:sp>
      </p:grpSp>
      <p:grpSp>
        <p:nvGrpSpPr>
          <p:cNvPr id="513" name="Google Shape;513;g37c8be59b3f_0_793"/>
          <p:cNvGrpSpPr/>
          <p:nvPr/>
        </p:nvGrpSpPr>
        <p:grpSpPr>
          <a:xfrm>
            <a:off x="629" y="-28785"/>
            <a:ext cx="4421287" cy="550312"/>
            <a:chOff x="0" y="-19050"/>
            <a:chExt cx="2329200" cy="364204"/>
          </a:xfrm>
        </p:grpSpPr>
        <p:sp>
          <p:nvSpPr>
            <p:cNvPr id="514" name="Google Shape;514;g37c8be59b3f_0_793"/>
            <p:cNvSpPr/>
            <p:nvPr/>
          </p:nvSpPr>
          <p:spPr>
            <a:xfrm>
              <a:off x="0" y="0"/>
              <a:ext cx="2329090" cy="345154"/>
            </a:xfrm>
            <a:custGeom>
              <a:rect b="b" l="l" r="r" t="t"/>
              <a:pathLst>
                <a:path extrusionOk="0" h="345154" w="2329090">
                  <a:moveTo>
                    <a:pt x="0" y="0"/>
                  </a:moveTo>
                  <a:lnTo>
                    <a:pt x="2329090" y="0"/>
                  </a:lnTo>
                  <a:lnTo>
                    <a:pt x="2329090" y="345154"/>
                  </a:lnTo>
                  <a:lnTo>
                    <a:pt x="0" y="345154"/>
                  </a:lnTo>
                  <a:close/>
                </a:path>
              </a:pathLst>
            </a:custGeom>
            <a:solidFill>
              <a:srgbClr val="FFFFFF"/>
            </a:solidFill>
            <a:ln cap="sq" cmpd="sng" w="19050">
              <a:solidFill>
                <a:srgbClr val="000000"/>
              </a:solidFill>
              <a:prstDash val="solid"/>
              <a:miter lim="8000"/>
              <a:headEnd len="sm" w="sm" type="none"/>
              <a:tailEnd len="sm" w="sm" type="none"/>
            </a:ln>
          </p:spPr>
        </p:sp>
        <p:sp>
          <p:nvSpPr>
            <p:cNvPr id="515" name="Google Shape;515;g37c8be59b3f_0_793"/>
            <p:cNvSpPr txBox="1"/>
            <p:nvPr/>
          </p:nvSpPr>
          <p:spPr>
            <a:xfrm>
              <a:off x="0" y="-19050"/>
              <a:ext cx="2329200" cy="364200"/>
            </a:xfrm>
            <a:prstGeom prst="rect">
              <a:avLst/>
            </a:prstGeom>
            <a:noFill/>
            <a:ln>
              <a:noFill/>
            </a:ln>
          </p:spPr>
          <p:txBody>
            <a:bodyPr anchorCtr="0" anchor="ctr" bIns="23675" lIns="23675" spcFirstLastPara="1" rIns="23675" wrap="square" tIns="23675">
              <a:noAutofit/>
            </a:bodyPr>
            <a:lstStyle/>
            <a:p>
              <a:pPr indent="0" lvl="0" marL="0" marR="0" rtl="0" algn="ctr">
                <a:lnSpc>
                  <a:spcPct val="90111"/>
                </a:lnSpc>
                <a:spcBef>
                  <a:spcPts val="0"/>
                </a:spcBef>
                <a:spcAft>
                  <a:spcPts val="0"/>
                </a:spcAft>
                <a:buNone/>
              </a:pPr>
              <a:r>
                <a:t/>
              </a:r>
              <a:endParaRPr b="0" i="0" sz="1400" u="none" cap="none" strike="noStrike">
                <a:solidFill>
                  <a:schemeClr val="dk1"/>
                </a:solidFill>
                <a:latin typeface="Calibri"/>
                <a:ea typeface="Calibri"/>
                <a:cs typeface="Calibri"/>
                <a:sym typeface="Calibri"/>
              </a:endParaRPr>
            </a:p>
          </p:txBody>
        </p:sp>
      </p:grpSp>
      <p:sp>
        <p:nvSpPr>
          <p:cNvPr id="516" name="Google Shape;516;g37c8be59b3f_0_793"/>
          <p:cNvSpPr/>
          <p:nvPr/>
        </p:nvSpPr>
        <p:spPr>
          <a:xfrm>
            <a:off x="1028387" y="100341"/>
            <a:ext cx="1233567" cy="327436"/>
          </a:xfrm>
          <a:custGeom>
            <a:rect b="b" l="l" r="r" t="t"/>
            <a:pathLst>
              <a:path extrusionOk="0" h="481524" w="1442768">
                <a:moveTo>
                  <a:pt x="0" y="0"/>
                </a:moveTo>
                <a:lnTo>
                  <a:pt x="1442768" y="0"/>
                </a:lnTo>
                <a:lnTo>
                  <a:pt x="1442768" y="481524"/>
                </a:lnTo>
                <a:lnTo>
                  <a:pt x="0" y="481524"/>
                </a:lnTo>
                <a:lnTo>
                  <a:pt x="0" y="0"/>
                </a:lnTo>
                <a:close/>
              </a:path>
            </a:pathLst>
          </a:custGeom>
          <a:blipFill rotWithShape="1">
            <a:blip r:embed="rId4">
              <a:alphaModFix/>
            </a:blip>
            <a:stretch>
              <a:fillRect b="0" l="0" r="0" t="0"/>
            </a:stretch>
          </a:blipFill>
          <a:ln>
            <a:noFill/>
          </a:ln>
        </p:spPr>
      </p:sp>
      <p:sp>
        <p:nvSpPr>
          <p:cNvPr id="517" name="Google Shape;517;g37c8be59b3f_0_793"/>
          <p:cNvSpPr/>
          <p:nvPr/>
        </p:nvSpPr>
        <p:spPr>
          <a:xfrm rot="-20104">
            <a:off x="2062167" y="1194872"/>
            <a:ext cx="176007" cy="111712"/>
          </a:xfrm>
          <a:custGeom>
            <a:rect b="b" l="l" r="r" t="t"/>
            <a:pathLst>
              <a:path extrusionOk="0" h="164272" w="205853">
                <a:moveTo>
                  <a:pt x="1137" y="0"/>
                </a:moveTo>
                <a:lnTo>
                  <a:pt x="205854" y="1429"/>
                </a:lnTo>
                <a:lnTo>
                  <a:pt x="204717" y="164271"/>
                </a:lnTo>
                <a:lnTo>
                  <a:pt x="0" y="162842"/>
                </a:lnTo>
                <a:lnTo>
                  <a:pt x="1137" y="0"/>
                </a:lnTo>
                <a:close/>
              </a:path>
            </a:pathLst>
          </a:custGeom>
          <a:blipFill rotWithShape="1">
            <a:blip r:embed="rId5">
              <a:alphaModFix/>
            </a:blip>
            <a:stretch>
              <a:fillRect b="-400800" l="-616848" r="-739390" t="-525682"/>
            </a:stretch>
          </a:blipFill>
          <a:ln>
            <a:noFill/>
          </a:ln>
        </p:spPr>
      </p:sp>
      <p:sp>
        <p:nvSpPr>
          <p:cNvPr id="518" name="Google Shape;518;g37c8be59b3f_0_793"/>
          <p:cNvSpPr txBox="1"/>
          <p:nvPr/>
        </p:nvSpPr>
        <p:spPr>
          <a:xfrm>
            <a:off x="-524901" y="-3642"/>
            <a:ext cx="5484000" cy="492600"/>
          </a:xfrm>
          <a:prstGeom prst="rect">
            <a:avLst/>
          </a:prstGeom>
          <a:noFill/>
          <a:ln>
            <a:noFill/>
          </a:ln>
        </p:spPr>
        <p:txBody>
          <a:bodyPr anchorCtr="0" anchor="t" bIns="0" lIns="0" spcFirstLastPara="1" rIns="0" wrap="square" tIns="0">
            <a:spAutoFit/>
          </a:bodyPr>
          <a:lstStyle/>
          <a:p>
            <a:pPr indent="0" lvl="0" marL="0" marR="0" rtl="0" algn="ctr">
              <a:lnSpc>
                <a:spcPct val="140024"/>
              </a:lnSpc>
              <a:spcBef>
                <a:spcPts val="0"/>
              </a:spcBef>
              <a:spcAft>
                <a:spcPts val="0"/>
              </a:spcAft>
              <a:buNone/>
            </a:pPr>
            <a:r>
              <a:rPr b="1" i="0" lang="en-GB" sz="3200" u="none" cap="none" strike="noStrike">
                <a:solidFill>
                  <a:srgbClr val="000000"/>
                </a:solidFill>
                <a:latin typeface="Roboto"/>
                <a:ea typeface="Roboto"/>
                <a:cs typeface="Roboto"/>
                <a:sym typeface="Roboto"/>
              </a:rPr>
              <a:t>JFK              TIMELINE</a:t>
            </a:r>
            <a:endParaRPr sz="1100"/>
          </a:p>
        </p:txBody>
      </p:sp>
      <p:sp>
        <p:nvSpPr>
          <p:cNvPr id="519" name="Google Shape;519;g37c8be59b3f_0_793"/>
          <p:cNvSpPr txBox="1"/>
          <p:nvPr/>
        </p:nvSpPr>
        <p:spPr>
          <a:xfrm>
            <a:off x="3872549" y="2536407"/>
            <a:ext cx="82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DECEMBER 2025</a:t>
            </a:r>
            <a:endParaRPr sz="1100"/>
          </a:p>
        </p:txBody>
      </p:sp>
      <p:sp>
        <p:nvSpPr>
          <p:cNvPr id="520" name="Google Shape;520;g37c8be59b3f_0_793"/>
          <p:cNvSpPr txBox="1"/>
          <p:nvPr/>
        </p:nvSpPr>
        <p:spPr>
          <a:xfrm>
            <a:off x="1677825" y="2881407"/>
            <a:ext cx="8463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UCAS Extra Opens</a:t>
            </a:r>
            <a:endParaRPr sz="1100"/>
          </a:p>
        </p:txBody>
      </p:sp>
      <p:sp>
        <p:nvSpPr>
          <p:cNvPr id="521" name="Google Shape;521;g37c8be59b3f_0_793"/>
          <p:cNvSpPr txBox="1"/>
          <p:nvPr/>
        </p:nvSpPr>
        <p:spPr>
          <a:xfrm>
            <a:off x="1643881" y="3008294"/>
            <a:ext cx="846300" cy="924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GB" sz="600" u="none" cap="none" strike="noStrike">
                <a:solidFill>
                  <a:srgbClr val="FFFFFF"/>
                </a:solidFill>
                <a:latin typeface="Roboto"/>
                <a:ea typeface="Roboto"/>
                <a:cs typeface="Roboto"/>
                <a:sym typeface="Roboto"/>
              </a:rPr>
              <a:t>26th February</a:t>
            </a:r>
            <a:endParaRPr sz="1100"/>
          </a:p>
        </p:txBody>
      </p:sp>
      <p:sp>
        <p:nvSpPr>
          <p:cNvPr id="522" name="Google Shape;522;g37c8be59b3f_0_793"/>
          <p:cNvSpPr txBox="1"/>
          <p:nvPr/>
        </p:nvSpPr>
        <p:spPr>
          <a:xfrm>
            <a:off x="620411" y="1055636"/>
            <a:ext cx="9714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JANUARY 2025</a:t>
            </a:r>
            <a:endParaRPr sz="1100"/>
          </a:p>
        </p:txBody>
      </p:sp>
      <p:sp>
        <p:nvSpPr>
          <p:cNvPr id="523" name="Google Shape;523;g37c8be59b3f_0_793"/>
          <p:cNvSpPr txBox="1"/>
          <p:nvPr/>
        </p:nvSpPr>
        <p:spPr>
          <a:xfrm>
            <a:off x="4950026" y="2529821"/>
            <a:ext cx="7746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NOVEMBER 2025</a:t>
            </a:r>
            <a:endParaRPr sz="1100"/>
          </a:p>
        </p:txBody>
      </p:sp>
      <p:sp>
        <p:nvSpPr>
          <p:cNvPr id="524" name="Google Shape;524;g37c8be59b3f_0_793"/>
          <p:cNvSpPr txBox="1"/>
          <p:nvPr/>
        </p:nvSpPr>
        <p:spPr>
          <a:xfrm>
            <a:off x="2791023" y="2529821"/>
            <a:ext cx="8316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JANUARY 2026</a:t>
            </a:r>
            <a:endParaRPr sz="1100"/>
          </a:p>
        </p:txBody>
      </p:sp>
      <p:sp>
        <p:nvSpPr>
          <p:cNvPr id="525" name="Google Shape;525;g37c8be59b3f_0_793"/>
          <p:cNvSpPr txBox="1"/>
          <p:nvPr/>
        </p:nvSpPr>
        <p:spPr>
          <a:xfrm>
            <a:off x="534284" y="1361061"/>
            <a:ext cx="1231200" cy="107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GB" sz="700" u="none" cap="none" strike="noStrike">
                <a:solidFill>
                  <a:srgbClr val="FFFFFF"/>
                </a:solidFill>
                <a:latin typeface="Roboto"/>
                <a:ea typeface="Roboto"/>
                <a:cs typeface="Roboto"/>
                <a:sym typeface="Roboto"/>
              </a:rPr>
              <a:t>UCAS Process Beings</a:t>
            </a:r>
            <a:endParaRPr sz="1100"/>
          </a:p>
        </p:txBody>
      </p:sp>
      <p:sp>
        <p:nvSpPr>
          <p:cNvPr id="526" name="Google Shape;526;g37c8be59b3f_0_793"/>
          <p:cNvSpPr txBox="1"/>
          <p:nvPr/>
        </p:nvSpPr>
        <p:spPr>
          <a:xfrm>
            <a:off x="2721532" y="2920362"/>
            <a:ext cx="8463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UCAS Deadline</a:t>
            </a:r>
            <a:endParaRPr sz="1100"/>
          </a:p>
        </p:txBody>
      </p:sp>
      <p:sp>
        <p:nvSpPr>
          <p:cNvPr id="527" name="Google Shape;527;g37c8be59b3f_0_793"/>
          <p:cNvSpPr txBox="1"/>
          <p:nvPr/>
        </p:nvSpPr>
        <p:spPr>
          <a:xfrm>
            <a:off x="673952" y="1455780"/>
            <a:ext cx="930300" cy="221700"/>
          </a:xfrm>
          <a:prstGeom prst="rect">
            <a:avLst/>
          </a:prstGeom>
          <a:noFill/>
          <a:ln>
            <a:noFill/>
          </a:ln>
        </p:spPr>
        <p:txBody>
          <a:bodyPr anchorCtr="0" anchor="t" bIns="0" lIns="0" spcFirstLastPara="1" rIns="0" wrap="square" tIns="0">
            <a:spAutoFit/>
          </a:bodyPr>
          <a:lstStyle/>
          <a:p>
            <a:pPr indent="0" lvl="0" marL="0" marR="0" rtl="0" algn="l">
              <a:lnSpc>
                <a:spcPct val="140050"/>
              </a:lnSpc>
              <a:spcBef>
                <a:spcPts val="0"/>
              </a:spcBef>
              <a:spcAft>
                <a:spcPts val="0"/>
              </a:spcAft>
              <a:buNone/>
            </a:pPr>
            <a:r>
              <a:rPr b="0" i="0" lang="en-GB" sz="600" u="none" cap="none" strike="noStrike">
                <a:solidFill>
                  <a:srgbClr val="FFFFFF"/>
                </a:solidFill>
                <a:latin typeface="Roboto"/>
                <a:ea typeface="Roboto"/>
                <a:cs typeface="Roboto"/>
                <a:sym typeface="Roboto"/>
              </a:rPr>
              <a:t>6th January - UCAS Registration</a:t>
            </a:r>
            <a:endParaRPr sz="1100"/>
          </a:p>
        </p:txBody>
      </p:sp>
      <p:sp>
        <p:nvSpPr>
          <p:cNvPr id="528" name="Google Shape;528;g37c8be59b3f_0_793"/>
          <p:cNvSpPr txBox="1"/>
          <p:nvPr/>
        </p:nvSpPr>
        <p:spPr>
          <a:xfrm>
            <a:off x="2730656" y="3004793"/>
            <a:ext cx="837000" cy="2217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GB" sz="600" u="none" cap="none" strike="noStrike">
                <a:solidFill>
                  <a:srgbClr val="FFFFFF"/>
                </a:solidFill>
                <a:latin typeface="Roboto"/>
                <a:ea typeface="Roboto"/>
                <a:cs typeface="Roboto"/>
                <a:sym typeface="Roboto"/>
              </a:rPr>
              <a:t>For equal considerations - submit by 14th </a:t>
            </a:r>
            <a:r>
              <a:rPr lang="en-GB" sz="600">
                <a:solidFill>
                  <a:srgbClr val="FFFFFF"/>
                </a:solidFill>
                <a:latin typeface="Roboto"/>
                <a:ea typeface="Roboto"/>
                <a:cs typeface="Roboto"/>
                <a:sym typeface="Roboto"/>
              </a:rPr>
              <a:t>January</a:t>
            </a:r>
            <a:endParaRPr sz="1100"/>
          </a:p>
        </p:txBody>
      </p:sp>
      <p:sp>
        <p:nvSpPr>
          <p:cNvPr id="529" name="Google Shape;529;g37c8be59b3f_0_793"/>
          <p:cNvSpPr txBox="1"/>
          <p:nvPr/>
        </p:nvSpPr>
        <p:spPr>
          <a:xfrm>
            <a:off x="1731411" y="1050803"/>
            <a:ext cx="8229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FEBRUARY 2025</a:t>
            </a:r>
            <a:endParaRPr sz="1100"/>
          </a:p>
        </p:txBody>
      </p:sp>
      <p:sp>
        <p:nvSpPr>
          <p:cNvPr id="530" name="Google Shape;530;g37c8be59b3f_0_793"/>
          <p:cNvSpPr txBox="1"/>
          <p:nvPr/>
        </p:nvSpPr>
        <p:spPr>
          <a:xfrm>
            <a:off x="6010082" y="2529821"/>
            <a:ext cx="7908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OCTOBER 2025</a:t>
            </a:r>
            <a:endParaRPr sz="1100"/>
          </a:p>
        </p:txBody>
      </p:sp>
      <p:sp>
        <p:nvSpPr>
          <p:cNvPr id="531" name="Google Shape;531;g37c8be59b3f_0_793"/>
          <p:cNvSpPr txBox="1"/>
          <p:nvPr/>
        </p:nvSpPr>
        <p:spPr>
          <a:xfrm>
            <a:off x="1743198" y="2529821"/>
            <a:ext cx="8604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FEBRUARY 2026</a:t>
            </a:r>
            <a:endParaRPr sz="1100"/>
          </a:p>
        </p:txBody>
      </p:sp>
      <p:sp>
        <p:nvSpPr>
          <p:cNvPr id="532" name="Google Shape;532;g37c8be59b3f_0_793"/>
          <p:cNvSpPr txBox="1"/>
          <p:nvPr/>
        </p:nvSpPr>
        <p:spPr>
          <a:xfrm>
            <a:off x="1740621" y="1347404"/>
            <a:ext cx="8463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Futures</a:t>
            </a:r>
            <a:endParaRPr sz="1100"/>
          </a:p>
        </p:txBody>
      </p:sp>
      <p:sp>
        <p:nvSpPr>
          <p:cNvPr id="533" name="Google Shape;533;g37c8be59b3f_0_793"/>
          <p:cNvSpPr txBox="1"/>
          <p:nvPr/>
        </p:nvSpPr>
        <p:spPr>
          <a:xfrm>
            <a:off x="3668745" y="2916926"/>
            <a:ext cx="1290300" cy="92400"/>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1" i="0" lang="en-GB" sz="600" u="none" cap="none" strike="noStrike">
                <a:solidFill>
                  <a:srgbClr val="FFFFFF"/>
                </a:solidFill>
                <a:latin typeface="Roboto"/>
                <a:ea typeface="Roboto"/>
                <a:cs typeface="Roboto"/>
                <a:sym typeface="Roboto"/>
              </a:rPr>
              <a:t>Internal Application Deadline</a:t>
            </a:r>
            <a:endParaRPr sz="1100"/>
          </a:p>
        </p:txBody>
      </p:sp>
      <p:sp>
        <p:nvSpPr>
          <p:cNvPr id="534" name="Google Shape;534;g37c8be59b3f_0_793"/>
          <p:cNvSpPr txBox="1"/>
          <p:nvPr/>
        </p:nvSpPr>
        <p:spPr>
          <a:xfrm>
            <a:off x="1526149" y="4342285"/>
            <a:ext cx="10608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University Confirmation</a:t>
            </a:r>
            <a:endParaRPr sz="1100"/>
          </a:p>
        </p:txBody>
      </p:sp>
      <p:sp>
        <p:nvSpPr>
          <p:cNvPr id="535" name="Google Shape;535;g37c8be59b3f_0_793"/>
          <p:cNvSpPr txBox="1"/>
          <p:nvPr/>
        </p:nvSpPr>
        <p:spPr>
          <a:xfrm>
            <a:off x="1793990" y="1448599"/>
            <a:ext cx="846300" cy="351000"/>
          </a:xfrm>
          <a:prstGeom prst="rect">
            <a:avLst/>
          </a:prstGeom>
          <a:noFill/>
          <a:ln>
            <a:noFill/>
          </a:ln>
        </p:spPr>
        <p:txBody>
          <a:bodyPr anchorCtr="0" anchor="t" bIns="0" lIns="0" spcFirstLastPara="1" rIns="0" wrap="square" tIns="0">
            <a:spAutoFit/>
          </a:bodyPr>
          <a:lstStyle/>
          <a:p>
            <a:pPr indent="0" lvl="0" marL="0" marR="0" rtl="0" algn="l">
              <a:lnSpc>
                <a:spcPct val="140050"/>
              </a:lnSpc>
              <a:spcBef>
                <a:spcPts val="0"/>
              </a:spcBef>
              <a:spcAft>
                <a:spcPts val="0"/>
              </a:spcAft>
              <a:buNone/>
            </a:pPr>
            <a:r>
              <a:rPr b="0" i="0" lang="en-GB" sz="600" u="none" cap="none" strike="noStrike">
                <a:solidFill>
                  <a:srgbClr val="FFFFFF"/>
                </a:solidFill>
                <a:latin typeface="Roboto"/>
                <a:ea typeface="Roboto"/>
                <a:cs typeface="Roboto"/>
                <a:sym typeface="Roboto"/>
              </a:rPr>
              <a:t>Futures lessons focus on careers and future pathways</a:t>
            </a:r>
            <a:endParaRPr sz="1100"/>
          </a:p>
        </p:txBody>
      </p:sp>
      <p:sp>
        <p:nvSpPr>
          <p:cNvPr id="536" name="Google Shape;536;g37c8be59b3f_0_793"/>
          <p:cNvSpPr txBox="1"/>
          <p:nvPr/>
        </p:nvSpPr>
        <p:spPr>
          <a:xfrm>
            <a:off x="4003441" y="3048429"/>
            <a:ext cx="846300" cy="92400"/>
          </a:xfrm>
          <a:prstGeom prst="rect">
            <a:avLst/>
          </a:prstGeom>
          <a:noFill/>
          <a:ln>
            <a:noFill/>
          </a:ln>
        </p:spPr>
        <p:txBody>
          <a:bodyPr anchorCtr="0" anchor="t" bIns="0" lIns="0" spcFirstLastPara="1" rIns="0" wrap="square" tIns="0">
            <a:spAutoFit/>
          </a:bodyPr>
          <a:lstStyle/>
          <a:p>
            <a:pPr indent="0" lvl="0" marL="0" marR="0" rtl="0" algn="l">
              <a:lnSpc>
                <a:spcPct val="140050"/>
              </a:lnSpc>
              <a:spcBef>
                <a:spcPts val="0"/>
              </a:spcBef>
              <a:spcAft>
                <a:spcPts val="0"/>
              </a:spcAft>
              <a:buNone/>
            </a:pPr>
            <a:r>
              <a:rPr b="0" i="0" lang="en-GB" sz="600" u="none" cap="none" strike="noStrike">
                <a:solidFill>
                  <a:srgbClr val="FFFFFF"/>
                </a:solidFill>
                <a:latin typeface="Roboto"/>
                <a:ea typeface="Roboto"/>
                <a:cs typeface="Roboto"/>
                <a:sym typeface="Roboto"/>
              </a:rPr>
              <a:t>9th December</a:t>
            </a:r>
            <a:endParaRPr sz="1100"/>
          </a:p>
        </p:txBody>
      </p:sp>
      <p:sp>
        <p:nvSpPr>
          <p:cNvPr id="537" name="Google Shape;537;g37c8be59b3f_0_793"/>
          <p:cNvSpPr txBox="1"/>
          <p:nvPr/>
        </p:nvSpPr>
        <p:spPr>
          <a:xfrm>
            <a:off x="1370891" y="4439074"/>
            <a:ext cx="1262700" cy="409200"/>
          </a:xfrm>
          <a:prstGeom prst="rect">
            <a:avLst/>
          </a:prstGeom>
          <a:noFill/>
          <a:ln>
            <a:noFill/>
          </a:ln>
        </p:spPr>
        <p:txBody>
          <a:bodyPr anchorCtr="0" anchor="t" bIns="0" lIns="0" spcFirstLastPara="1" rIns="0" wrap="square" tIns="0">
            <a:spAutoFit/>
          </a:bodyPr>
          <a:lstStyle/>
          <a:p>
            <a:pPr indent="0" lvl="0" marL="0" marR="0" rtl="0" algn="ctr">
              <a:lnSpc>
                <a:spcPct val="139951"/>
              </a:lnSpc>
              <a:spcBef>
                <a:spcPts val="0"/>
              </a:spcBef>
              <a:spcAft>
                <a:spcPts val="0"/>
              </a:spcAft>
              <a:buNone/>
            </a:pPr>
            <a:r>
              <a:rPr b="0" i="0" lang="en-GB" sz="700" u="none" cap="none" strike="noStrike">
                <a:solidFill>
                  <a:srgbClr val="FFFFFF"/>
                </a:solidFill>
                <a:latin typeface="Roboto"/>
                <a:ea typeface="Roboto"/>
                <a:cs typeface="Roboto"/>
                <a:sym typeface="Roboto"/>
              </a:rPr>
              <a:t>3rd June - Students to confirm their firm and insurance choices</a:t>
            </a:r>
            <a:endParaRPr sz="1100"/>
          </a:p>
        </p:txBody>
      </p:sp>
      <p:sp>
        <p:nvSpPr>
          <p:cNvPr id="538" name="Google Shape;538;g37c8be59b3f_0_793"/>
          <p:cNvSpPr txBox="1"/>
          <p:nvPr/>
        </p:nvSpPr>
        <p:spPr>
          <a:xfrm>
            <a:off x="2886868" y="1050803"/>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MARCH 2025</a:t>
            </a:r>
            <a:endParaRPr sz="1100"/>
          </a:p>
        </p:txBody>
      </p:sp>
      <p:sp>
        <p:nvSpPr>
          <p:cNvPr id="539" name="Google Shape;539;g37c8be59b3f_0_793"/>
          <p:cNvSpPr txBox="1"/>
          <p:nvPr/>
        </p:nvSpPr>
        <p:spPr>
          <a:xfrm>
            <a:off x="6859550" y="2529821"/>
            <a:ext cx="935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SEPTEMBER 2025</a:t>
            </a:r>
            <a:endParaRPr sz="1100"/>
          </a:p>
        </p:txBody>
      </p:sp>
      <p:sp>
        <p:nvSpPr>
          <p:cNvPr id="540" name="Google Shape;540;g37c8be59b3f_0_793"/>
          <p:cNvSpPr txBox="1"/>
          <p:nvPr/>
        </p:nvSpPr>
        <p:spPr>
          <a:xfrm>
            <a:off x="808436" y="2529821"/>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MARCH 2026</a:t>
            </a:r>
            <a:endParaRPr sz="1100"/>
          </a:p>
        </p:txBody>
      </p:sp>
      <p:sp>
        <p:nvSpPr>
          <p:cNvPr id="541" name="Google Shape;541;g37c8be59b3f_0_793"/>
          <p:cNvSpPr txBox="1"/>
          <p:nvPr/>
        </p:nvSpPr>
        <p:spPr>
          <a:xfrm>
            <a:off x="2807197" y="1417343"/>
            <a:ext cx="8463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UCAS Exhibition</a:t>
            </a:r>
            <a:endParaRPr sz="1100"/>
          </a:p>
        </p:txBody>
      </p:sp>
      <p:sp>
        <p:nvSpPr>
          <p:cNvPr id="542" name="Google Shape;542;g37c8be59b3f_0_793"/>
          <p:cNvSpPr txBox="1"/>
          <p:nvPr/>
        </p:nvSpPr>
        <p:spPr>
          <a:xfrm>
            <a:off x="2886868" y="4416474"/>
            <a:ext cx="8463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Clearing Opens</a:t>
            </a:r>
            <a:endParaRPr sz="1100"/>
          </a:p>
        </p:txBody>
      </p:sp>
      <p:sp>
        <p:nvSpPr>
          <p:cNvPr id="543" name="Google Shape;543;g37c8be59b3f_0_793"/>
          <p:cNvSpPr txBox="1"/>
          <p:nvPr/>
        </p:nvSpPr>
        <p:spPr>
          <a:xfrm>
            <a:off x="2792158" y="1552836"/>
            <a:ext cx="1042500" cy="221700"/>
          </a:xfrm>
          <a:prstGeom prst="rect">
            <a:avLst/>
          </a:prstGeom>
          <a:noFill/>
          <a:ln>
            <a:noFill/>
          </a:ln>
        </p:spPr>
        <p:txBody>
          <a:bodyPr anchorCtr="0" anchor="t" bIns="0" lIns="0" spcFirstLastPara="1" rIns="0" wrap="square" tIns="0">
            <a:spAutoFit/>
          </a:bodyPr>
          <a:lstStyle/>
          <a:p>
            <a:pPr indent="0" lvl="0" marL="0" marR="0" rtl="0" algn="l">
              <a:lnSpc>
                <a:spcPct val="140050"/>
              </a:lnSpc>
              <a:spcBef>
                <a:spcPts val="0"/>
              </a:spcBef>
              <a:spcAft>
                <a:spcPts val="0"/>
              </a:spcAft>
              <a:buNone/>
            </a:pPr>
            <a:r>
              <a:rPr b="0" i="0" lang="en-GB" sz="600" u="none" cap="none" strike="noStrike">
                <a:solidFill>
                  <a:srgbClr val="FFFFFF"/>
                </a:solidFill>
                <a:latin typeface="Roboto"/>
                <a:ea typeface="Roboto"/>
                <a:cs typeface="Roboto"/>
                <a:sym typeface="Roboto"/>
              </a:rPr>
              <a:t>19th March - Excel Centre London</a:t>
            </a:r>
            <a:endParaRPr sz="1100"/>
          </a:p>
        </p:txBody>
      </p:sp>
      <p:sp>
        <p:nvSpPr>
          <p:cNvPr id="544" name="Google Shape;544;g37c8be59b3f_0_793"/>
          <p:cNvSpPr txBox="1"/>
          <p:nvPr/>
        </p:nvSpPr>
        <p:spPr>
          <a:xfrm>
            <a:off x="3950924" y="1050803"/>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APRIL 2025</a:t>
            </a:r>
            <a:endParaRPr sz="1100"/>
          </a:p>
        </p:txBody>
      </p:sp>
      <p:sp>
        <p:nvSpPr>
          <p:cNvPr id="545" name="Google Shape;545;g37c8be59b3f_0_793"/>
          <p:cNvSpPr txBox="1"/>
          <p:nvPr/>
        </p:nvSpPr>
        <p:spPr>
          <a:xfrm>
            <a:off x="8357495" y="1916862"/>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AUGUST 2025</a:t>
            </a:r>
            <a:endParaRPr sz="1100"/>
          </a:p>
        </p:txBody>
      </p:sp>
      <p:sp>
        <p:nvSpPr>
          <p:cNvPr id="546" name="Google Shape;546;g37c8be59b3f_0_793"/>
          <p:cNvSpPr txBox="1"/>
          <p:nvPr/>
        </p:nvSpPr>
        <p:spPr>
          <a:xfrm>
            <a:off x="443494" y="3350835"/>
            <a:ext cx="461100" cy="2586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APRIL 2026</a:t>
            </a:r>
            <a:endParaRPr sz="1100"/>
          </a:p>
        </p:txBody>
      </p:sp>
      <p:sp>
        <p:nvSpPr>
          <p:cNvPr id="547" name="Google Shape;547;g37c8be59b3f_0_793"/>
          <p:cNvSpPr txBox="1"/>
          <p:nvPr/>
        </p:nvSpPr>
        <p:spPr>
          <a:xfrm>
            <a:off x="5768919" y="3073121"/>
            <a:ext cx="11805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Personal Statement Draft</a:t>
            </a:r>
            <a:endParaRPr sz="1100"/>
          </a:p>
        </p:txBody>
      </p:sp>
      <p:sp>
        <p:nvSpPr>
          <p:cNvPr id="548" name="Google Shape;548;g37c8be59b3f_0_793"/>
          <p:cNvSpPr txBox="1"/>
          <p:nvPr/>
        </p:nvSpPr>
        <p:spPr>
          <a:xfrm>
            <a:off x="3939318" y="4445557"/>
            <a:ext cx="10608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Results Day</a:t>
            </a:r>
            <a:endParaRPr sz="1100"/>
          </a:p>
        </p:txBody>
      </p:sp>
      <p:sp>
        <p:nvSpPr>
          <p:cNvPr id="549" name="Google Shape;549;g37c8be59b3f_0_793"/>
          <p:cNvSpPr txBox="1"/>
          <p:nvPr/>
        </p:nvSpPr>
        <p:spPr>
          <a:xfrm>
            <a:off x="5767793" y="3245272"/>
            <a:ext cx="1221600" cy="1164600"/>
          </a:xfrm>
          <a:prstGeom prst="rect">
            <a:avLst/>
          </a:prstGeom>
          <a:noFill/>
          <a:ln>
            <a:noFill/>
          </a:ln>
        </p:spPr>
        <p:txBody>
          <a:bodyPr anchorCtr="0" anchor="t" bIns="0" lIns="0" spcFirstLastPara="1" rIns="0" wrap="square" tIns="0">
            <a:spAutoFit/>
          </a:bodyPr>
          <a:lstStyle/>
          <a:p>
            <a:pPr indent="0" lvl="0" marL="0" marR="0" rtl="0" algn="l">
              <a:lnSpc>
                <a:spcPct val="140118"/>
              </a:lnSpc>
              <a:spcBef>
                <a:spcPts val="0"/>
              </a:spcBef>
              <a:spcAft>
                <a:spcPts val="0"/>
              </a:spcAft>
              <a:buNone/>
            </a:pPr>
            <a:r>
              <a:rPr b="0" i="0" lang="en-GB" sz="700" u="none" cap="none" strike="noStrike">
                <a:solidFill>
                  <a:srgbClr val="FFFFFF"/>
                </a:solidFill>
                <a:latin typeface="Roboto"/>
                <a:ea typeface="Roboto"/>
                <a:cs typeface="Roboto"/>
                <a:sym typeface="Roboto"/>
              </a:rPr>
              <a:t>7th October - Personal Statement Draft Due</a:t>
            </a:r>
            <a:endParaRPr sz="1100"/>
          </a:p>
          <a:p>
            <a:pPr indent="0" lvl="0" marL="0" marR="0" rtl="0" algn="l">
              <a:lnSpc>
                <a:spcPct val="140118"/>
              </a:lnSpc>
              <a:spcBef>
                <a:spcPts val="0"/>
              </a:spcBef>
              <a:spcAft>
                <a:spcPts val="0"/>
              </a:spcAft>
              <a:buNone/>
            </a:pPr>
            <a:r>
              <a:t/>
            </a:r>
            <a:endParaRPr b="0" i="0" sz="700" u="none" cap="none" strike="noStrike">
              <a:solidFill>
                <a:srgbClr val="FFFFFF"/>
              </a:solidFill>
              <a:latin typeface="Roboto"/>
              <a:ea typeface="Roboto"/>
              <a:cs typeface="Roboto"/>
              <a:sym typeface="Roboto"/>
            </a:endParaRPr>
          </a:p>
          <a:p>
            <a:pPr indent="0" lvl="0" marL="0" marR="0" rtl="0" algn="l">
              <a:lnSpc>
                <a:spcPct val="140118"/>
              </a:lnSpc>
              <a:spcBef>
                <a:spcPts val="0"/>
              </a:spcBef>
              <a:spcAft>
                <a:spcPts val="0"/>
              </a:spcAft>
              <a:buNone/>
            </a:pPr>
            <a:r>
              <a:rPr b="0" i="0" lang="en-GB" sz="700" u="none" cap="none" strike="noStrike">
                <a:solidFill>
                  <a:srgbClr val="FFFFFF"/>
                </a:solidFill>
                <a:latin typeface="Roboto"/>
                <a:ea typeface="Roboto"/>
                <a:cs typeface="Roboto"/>
                <a:sym typeface="Roboto"/>
              </a:rPr>
              <a:t>2nd October - Conservatoire Deadline</a:t>
            </a:r>
            <a:endParaRPr sz="1100"/>
          </a:p>
          <a:p>
            <a:pPr indent="0" lvl="0" marL="0" marR="0" rtl="0" algn="l">
              <a:lnSpc>
                <a:spcPct val="140118"/>
              </a:lnSpc>
              <a:spcBef>
                <a:spcPts val="0"/>
              </a:spcBef>
              <a:spcAft>
                <a:spcPts val="0"/>
              </a:spcAft>
              <a:buNone/>
            </a:pPr>
            <a:r>
              <a:t/>
            </a:r>
            <a:endParaRPr b="0" i="0" sz="700" u="none" cap="none" strike="noStrike">
              <a:solidFill>
                <a:srgbClr val="FFFFFF"/>
              </a:solidFill>
              <a:latin typeface="Roboto"/>
              <a:ea typeface="Roboto"/>
              <a:cs typeface="Roboto"/>
              <a:sym typeface="Roboto"/>
            </a:endParaRPr>
          </a:p>
          <a:p>
            <a:pPr indent="0" lvl="0" marL="0" marR="0" rtl="0" algn="l">
              <a:lnSpc>
                <a:spcPct val="140118"/>
              </a:lnSpc>
              <a:spcBef>
                <a:spcPts val="0"/>
              </a:spcBef>
              <a:spcAft>
                <a:spcPts val="0"/>
              </a:spcAft>
              <a:buNone/>
            </a:pPr>
            <a:r>
              <a:rPr b="0" i="0" lang="en-GB" sz="700" u="none" cap="none" strike="noStrike">
                <a:solidFill>
                  <a:srgbClr val="FFFFFF"/>
                </a:solidFill>
                <a:latin typeface="Roboto"/>
                <a:ea typeface="Roboto"/>
                <a:cs typeface="Roboto"/>
                <a:sym typeface="Roboto"/>
              </a:rPr>
              <a:t>15th October - Early Entry/Oxbridge Deadline</a:t>
            </a:r>
            <a:endParaRPr sz="1100"/>
          </a:p>
        </p:txBody>
      </p:sp>
      <p:sp>
        <p:nvSpPr>
          <p:cNvPr id="550" name="Google Shape;550;g37c8be59b3f_0_793"/>
          <p:cNvSpPr txBox="1"/>
          <p:nvPr/>
        </p:nvSpPr>
        <p:spPr>
          <a:xfrm>
            <a:off x="2886868" y="4567524"/>
            <a:ext cx="846300" cy="107700"/>
          </a:xfrm>
          <a:prstGeom prst="rect">
            <a:avLst/>
          </a:prstGeom>
          <a:noFill/>
          <a:ln>
            <a:noFill/>
          </a:ln>
        </p:spPr>
        <p:txBody>
          <a:bodyPr anchorCtr="0" anchor="t" bIns="0" lIns="0" spcFirstLastPara="1" rIns="0" wrap="square" tIns="0">
            <a:spAutoFit/>
          </a:bodyPr>
          <a:lstStyle/>
          <a:p>
            <a:pPr indent="0" lvl="0" marL="0" marR="0" rtl="0" algn="ctr">
              <a:lnSpc>
                <a:spcPct val="139951"/>
              </a:lnSpc>
              <a:spcBef>
                <a:spcPts val="0"/>
              </a:spcBef>
              <a:spcAft>
                <a:spcPts val="0"/>
              </a:spcAft>
              <a:buNone/>
            </a:pPr>
            <a:r>
              <a:rPr b="0" i="0" lang="en-GB" sz="700" u="none" cap="none" strike="noStrike">
                <a:solidFill>
                  <a:srgbClr val="FFFFFF"/>
                </a:solidFill>
                <a:latin typeface="Roboto"/>
                <a:ea typeface="Roboto"/>
                <a:cs typeface="Roboto"/>
                <a:sym typeface="Roboto"/>
              </a:rPr>
              <a:t>5th July </a:t>
            </a:r>
            <a:endParaRPr sz="1100"/>
          </a:p>
        </p:txBody>
      </p:sp>
      <p:sp>
        <p:nvSpPr>
          <p:cNvPr id="551" name="Google Shape;551;g37c8be59b3f_0_793"/>
          <p:cNvSpPr txBox="1"/>
          <p:nvPr/>
        </p:nvSpPr>
        <p:spPr>
          <a:xfrm>
            <a:off x="4966014" y="1058384"/>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MAY 2025</a:t>
            </a:r>
            <a:endParaRPr sz="1100"/>
          </a:p>
        </p:txBody>
      </p:sp>
      <p:sp>
        <p:nvSpPr>
          <p:cNvPr id="552" name="Google Shape;552;g37c8be59b3f_0_793"/>
          <p:cNvSpPr txBox="1"/>
          <p:nvPr/>
        </p:nvSpPr>
        <p:spPr>
          <a:xfrm>
            <a:off x="7107999" y="1058384"/>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JULY 2025</a:t>
            </a:r>
            <a:endParaRPr sz="1100"/>
          </a:p>
        </p:txBody>
      </p:sp>
      <p:sp>
        <p:nvSpPr>
          <p:cNvPr id="553" name="Google Shape;553;g37c8be59b3f_0_793"/>
          <p:cNvSpPr txBox="1"/>
          <p:nvPr/>
        </p:nvSpPr>
        <p:spPr>
          <a:xfrm>
            <a:off x="808436" y="3936639"/>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MAY 2026</a:t>
            </a:r>
            <a:endParaRPr sz="1100"/>
          </a:p>
        </p:txBody>
      </p:sp>
      <p:sp>
        <p:nvSpPr>
          <p:cNvPr id="554" name="Google Shape;554;g37c8be59b3f_0_793"/>
          <p:cNvSpPr txBox="1"/>
          <p:nvPr/>
        </p:nvSpPr>
        <p:spPr>
          <a:xfrm>
            <a:off x="1873632" y="3926069"/>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JUNE 2026</a:t>
            </a:r>
            <a:endParaRPr sz="1100"/>
          </a:p>
        </p:txBody>
      </p:sp>
      <p:sp>
        <p:nvSpPr>
          <p:cNvPr id="555" name="Google Shape;555;g37c8be59b3f_0_793"/>
          <p:cNvSpPr txBox="1"/>
          <p:nvPr/>
        </p:nvSpPr>
        <p:spPr>
          <a:xfrm>
            <a:off x="4910014" y="1392324"/>
            <a:ext cx="8463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Destinations</a:t>
            </a:r>
            <a:endParaRPr sz="1100"/>
          </a:p>
        </p:txBody>
      </p:sp>
      <p:sp>
        <p:nvSpPr>
          <p:cNvPr id="556" name="Google Shape;556;g37c8be59b3f_0_793"/>
          <p:cNvSpPr txBox="1"/>
          <p:nvPr/>
        </p:nvSpPr>
        <p:spPr>
          <a:xfrm>
            <a:off x="4814590" y="1521109"/>
            <a:ext cx="1047000" cy="739200"/>
          </a:xfrm>
          <a:prstGeom prst="rect">
            <a:avLst/>
          </a:prstGeom>
          <a:noFill/>
          <a:ln>
            <a:noFill/>
          </a:ln>
        </p:spPr>
        <p:txBody>
          <a:bodyPr anchorCtr="0" anchor="t" bIns="0" lIns="0" spcFirstLastPara="1" rIns="0" wrap="square" tIns="0">
            <a:spAutoFit/>
          </a:bodyPr>
          <a:lstStyle/>
          <a:p>
            <a:pPr indent="0" lvl="0" marL="0" marR="0" rtl="0" algn="l">
              <a:lnSpc>
                <a:spcPct val="140050"/>
              </a:lnSpc>
              <a:spcBef>
                <a:spcPts val="0"/>
              </a:spcBef>
              <a:spcAft>
                <a:spcPts val="0"/>
              </a:spcAft>
              <a:buNone/>
            </a:pPr>
            <a:r>
              <a:rPr b="0" i="0" lang="en-GB" sz="600" u="none" cap="none" strike="noStrike">
                <a:solidFill>
                  <a:srgbClr val="FFFFFF"/>
                </a:solidFill>
                <a:latin typeface="Roboto"/>
                <a:ea typeface="Roboto"/>
                <a:cs typeface="Roboto"/>
                <a:sym typeface="Roboto"/>
              </a:rPr>
              <a:t>12th May - Students are given a destinations document to begin filling out university/ apprenticeship choices</a:t>
            </a:r>
            <a:endParaRPr sz="1100"/>
          </a:p>
          <a:p>
            <a:pPr indent="0" lvl="0" marL="0" marR="0" rtl="0" algn="l">
              <a:lnSpc>
                <a:spcPct val="140050"/>
              </a:lnSpc>
              <a:spcBef>
                <a:spcPts val="0"/>
              </a:spcBef>
              <a:spcAft>
                <a:spcPts val="0"/>
              </a:spcAft>
              <a:buNone/>
            </a:pPr>
            <a:r>
              <a:t/>
            </a:r>
            <a:endParaRPr b="0" i="0" sz="600" u="none" cap="none" strike="noStrike">
              <a:solidFill>
                <a:srgbClr val="FFFFFF"/>
              </a:solidFill>
              <a:latin typeface="Roboto"/>
              <a:ea typeface="Roboto"/>
              <a:cs typeface="Roboto"/>
              <a:sym typeface="Roboto"/>
            </a:endParaRPr>
          </a:p>
          <a:p>
            <a:pPr indent="0" lvl="0" marL="0" marR="0" rtl="0" algn="l">
              <a:lnSpc>
                <a:spcPct val="140050"/>
              </a:lnSpc>
              <a:spcBef>
                <a:spcPts val="0"/>
              </a:spcBef>
              <a:spcAft>
                <a:spcPts val="0"/>
              </a:spcAft>
              <a:buNone/>
            </a:pPr>
            <a:r>
              <a:rPr b="0" i="0" lang="en-GB" sz="600" u="none" cap="none" strike="noStrike">
                <a:solidFill>
                  <a:srgbClr val="FFFFFF"/>
                </a:solidFill>
                <a:latin typeface="Roboto"/>
                <a:ea typeface="Roboto"/>
                <a:cs typeface="Roboto"/>
                <a:sym typeface="Roboto"/>
              </a:rPr>
              <a:t>13th May - UCAS Hub Opens</a:t>
            </a:r>
            <a:endParaRPr sz="1100"/>
          </a:p>
        </p:txBody>
      </p:sp>
      <p:sp>
        <p:nvSpPr>
          <p:cNvPr id="557" name="Google Shape;557;g37c8be59b3f_0_793"/>
          <p:cNvSpPr txBox="1"/>
          <p:nvPr/>
        </p:nvSpPr>
        <p:spPr>
          <a:xfrm>
            <a:off x="6074885" y="1050803"/>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JUNE 2025</a:t>
            </a:r>
            <a:endParaRPr sz="1100"/>
          </a:p>
        </p:txBody>
      </p:sp>
      <p:sp>
        <p:nvSpPr>
          <p:cNvPr id="558" name="Google Shape;558;g37c8be59b3f_0_793"/>
          <p:cNvSpPr txBox="1"/>
          <p:nvPr/>
        </p:nvSpPr>
        <p:spPr>
          <a:xfrm>
            <a:off x="5835535" y="1404082"/>
            <a:ext cx="1170300" cy="107700"/>
          </a:xfrm>
          <a:prstGeom prst="rect">
            <a:avLst/>
          </a:prstGeom>
          <a:noFill/>
          <a:ln>
            <a:noFill/>
          </a:ln>
        </p:spPr>
        <p:txBody>
          <a:bodyPr anchorCtr="0" anchor="t" bIns="0" lIns="0" spcFirstLastPara="1" rIns="0" wrap="square" tIns="0">
            <a:spAutoFit/>
          </a:bodyPr>
          <a:lstStyle/>
          <a:p>
            <a:pPr indent="0" lvl="0" marL="0" marR="0" rtl="0" algn="ctr">
              <a:lnSpc>
                <a:spcPct val="140044"/>
              </a:lnSpc>
              <a:spcBef>
                <a:spcPts val="0"/>
              </a:spcBef>
              <a:spcAft>
                <a:spcPts val="0"/>
              </a:spcAft>
              <a:buNone/>
            </a:pPr>
            <a:r>
              <a:rPr b="1" lang="en-GB" sz="700">
                <a:solidFill>
                  <a:srgbClr val="FFFFFF"/>
                </a:solidFill>
                <a:latin typeface="Roboto"/>
                <a:ea typeface="Roboto"/>
                <a:cs typeface="Roboto"/>
                <a:sym typeface="Roboto"/>
              </a:rPr>
              <a:t>Destinations</a:t>
            </a:r>
            <a:r>
              <a:rPr b="1" i="0" lang="en-GB" sz="700" u="none" cap="none" strike="noStrike">
                <a:solidFill>
                  <a:srgbClr val="FFFFFF"/>
                </a:solidFill>
                <a:latin typeface="Roboto"/>
                <a:ea typeface="Roboto"/>
                <a:cs typeface="Roboto"/>
                <a:sym typeface="Roboto"/>
              </a:rPr>
              <a:t> Completed</a:t>
            </a:r>
            <a:endParaRPr sz="1100"/>
          </a:p>
        </p:txBody>
      </p:sp>
      <p:sp>
        <p:nvSpPr>
          <p:cNvPr id="559" name="Google Shape;559;g37c8be59b3f_0_793"/>
          <p:cNvSpPr txBox="1"/>
          <p:nvPr/>
        </p:nvSpPr>
        <p:spPr>
          <a:xfrm>
            <a:off x="6016092" y="1534158"/>
            <a:ext cx="933600" cy="351000"/>
          </a:xfrm>
          <a:prstGeom prst="rect">
            <a:avLst/>
          </a:prstGeom>
          <a:noFill/>
          <a:ln>
            <a:noFill/>
          </a:ln>
        </p:spPr>
        <p:txBody>
          <a:bodyPr anchorCtr="0" anchor="t" bIns="0" lIns="0" spcFirstLastPara="1" rIns="0" wrap="square" tIns="0">
            <a:spAutoFit/>
          </a:bodyPr>
          <a:lstStyle/>
          <a:p>
            <a:pPr indent="0" lvl="0" marL="0" marR="0" rtl="0" algn="l">
              <a:lnSpc>
                <a:spcPct val="140050"/>
              </a:lnSpc>
              <a:spcBef>
                <a:spcPts val="0"/>
              </a:spcBef>
              <a:spcAft>
                <a:spcPts val="0"/>
              </a:spcAft>
              <a:buNone/>
            </a:pPr>
            <a:r>
              <a:rPr b="0" i="0" lang="en-GB" sz="600" u="none" cap="none" strike="noStrike">
                <a:solidFill>
                  <a:srgbClr val="FFFFFF"/>
                </a:solidFill>
                <a:latin typeface="Roboto"/>
                <a:ea typeface="Roboto"/>
                <a:cs typeface="Roboto"/>
                <a:sym typeface="Roboto"/>
              </a:rPr>
              <a:t>12th June - Student destinations document returned </a:t>
            </a:r>
            <a:endParaRPr sz="1100"/>
          </a:p>
        </p:txBody>
      </p:sp>
      <p:sp>
        <p:nvSpPr>
          <p:cNvPr id="560" name="Google Shape;560;g37c8be59b3f_0_793"/>
          <p:cNvSpPr txBox="1"/>
          <p:nvPr/>
        </p:nvSpPr>
        <p:spPr>
          <a:xfrm>
            <a:off x="2899901" y="3936639"/>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JULY 2026</a:t>
            </a:r>
            <a:endParaRPr sz="1100"/>
          </a:p>
        </p:txBody>
      </p:sp>
      <p:sp>
        <p:nvSpPr>
          <p:cNvPr id="561" name="Google Shape;561;g37c8be59b3f_0_793"/>
          <p:cNvSpPr txBox="1"/>
          <p:nvPr/>
        </p:nvSpPr>
        <p:spPr>
          <a:xfrm>
            <a:off x="3943483" y="3929132"/>
            <a:ext cx="6477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0" i="0" lang="en-GB" sz="700" u="none" cap="none" strike="noStrike">
                <a:solidFill>
                  <a:srgbClr val="FFFFFF"/>
                </a:solidFill>
                <a:latin typeface="Roboto"/>
                <a:ea typeface="Roboto"/>
                <a:cs typeface="Roboto"/>
                <a:sym typeface="Roboto"/>
              </a:rPr>
              <a:t>AUGUST 2026</a:t>
            </a:r>
            <a:endParaRPr sz="1100"/>
          </a:p>
        </p:txBody>
      </p:sp>
      <p:sp>
        <p:nvSpPr>
          <p:cNvPr id="562" name="Google Shape;562;g37c8be59b3f_0_793"/>
          <p:cNvSpPr txBox="1"/>
          <p:nvPr/>
        </p:nvSpPr>
        <p:spPr>
          <a:xfrm>
            <a:off x="7011928" y="117072"/>
            <a:ext cx="1152600" cy="2586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Personal Statement Planning Begins </a:t>
            </a:r>
            <a:endParaRPr sz="1100"/>
          </a:p>
        </p:txBody>
      </p:sp>
      <p:sp>
        <p:nvSpPr>
          <p:cNvPr id="563" name="Google Shape;563;g37c8be59b3f_0_793"/>
          <p:cNvSpPr txBox="1"/>
          <p:nvPr/>
        </p:nvSpPr>
        <p:spPr>
          <a:xfrm>
            <a:off x="6919226" y="375434"/>
            <a:ext cx="1338000" cy="609300"/>
          </a:xfrm>
          <a:prstGeom prst="rect">
            <a:avLst/>
          </a:prstGeom>
          <a:noFill/>
          <a:ln>
            <a:noFill/>
          </a:ln>
        </p:spPr>
        <p:txBody>
          <a:bodyPr anchorCtr="0" anchor="t" bIns="0" lIns="0" spcFirstLastPara="1" rIns="0" wrap="square" tIns="0">
            <a:spAutoFit/>
          </a:bodyPr>
          <a:lstStyle/>
          <a:p>
            <a:pPr indent="0" lvl="0" marL="0" marR="0" rtl="0" algn="l">
              <a:lnSpc>
                <a:spcPct val="139946"/>
              </a:lnSpc>
              <a:spcBef>
                <a:spcPts val="0"/>
              </a:spcBef>
              <a:spcAft>
                <a:spcPts val="0"/>
              </a:spcAft>
              <a:buNone/>
            </a:pPr>
            <a:r>
              <a:rPr b="0" i="0" lang="en-GB" sz="600" u="none" cap="none" strike="noStrike">
                <a:solidFill>
                  <a:srgbClr val="FFFFFF"/>
                </a:solidFill>
                <a:latin typeface="Roboto"/>
                <a:ea typeface="Roboto"/>
                <a:cs typeface="Roboto"/>
                <a:sym typeface="Roboto"/>
              </a:rPr>
              <a:t>25th June - Personal Statement planning during Futures</a:t>
            </a:r>
            <a:endParaRPr b="0" i="0" sz="600" u="none" cap="none" strike="noStrike">
              <a:solidFill>
                <a:srgbClr val="FFFFFF"/>
              </a:solidFill>
              <a:latin typeface="Roboto"/>
              <a:ea typeface="Roboto"/>
              <a:cs typeface="Roboto"/>
              <a:sym typeface="Roboto"/>
            </a:endParaRPr>
          </a:p>
          <a:p>
            <a:pPr indent="0" lvl="0" marL="0" marR="0" rtl="0" algn="l">
              <a:lnSpc>
                <a:spcPct val="139946"/>
              </a:lnSpc>
              <a:spcBef>
                <a:spcPts val="0"/>
              </a:spcBef>
              <a:spcAft>
                <a:spcPts val="0"/>
              </a:spcAft>
              <a:buNone/>
            </a:pPr>
            <a:r>
              <a:rPr b="0" i="0" lang="en-GB" sz="600" u="none" cap="none" strike="noStrike">
                <a:solidFill>
                  <a:srgbClr val="FFFFFF"/>
                </a:solidFill>
                <a:latin typeface="Roboto"/>
                <a:ea typeface="Roboto"/>
                <a:cs typeface="Roboto"/>
                <a:sym typeface="Roboto"/>
              </a:rPr>
              <a:t>End of academic year - Early Entry/Oxbridge Personal Statements are handed in for first draft</a:t>
            </a:r>
            <a:endParaRPr sz="1100"/>
          </a:p>
        </p:txBody>
      </p:sp>
      <p:sp>
        <p:nvSpPr>
          <p:cNvPr id="564" name="Google Shape;564;g37c8be59b3f_0_793"/>
          <p:cNvSpPr txBox="1"/>
          <p:nvPr/>
        </p:nvSpPr>
        <p:spPr>
          <a:xfrm>
            <a:off x="7250990" y="3329574"/>
            <a:ext cx="1365000" cy="107700"/>
          </a:xfrm>
          <a:prstGeom prst="rect">
            <a:avLst/>
          </a:prstGeom>
          <a:noFill/>
          <a:ln>
            <a:noFill/>
          </a:ln>
        </p:spPr>
        <p:txBody>
          <a:bodyPr anchorCtr="0" anchor="t" bIns="0" lIns="0" spcFirstLastPara="1" rIns="0" wrap="square" tIns="0">
            <a:spAutoFit/>
          </a:bodyPr>
          <a:lstStyle/>
          <a:p>
            <a:pPr indent="0" lvl="0" marL="0" marR="0" rtl="0" algn="ctr">
              <a:lnSpc>
                <a:spcPct val="139955"/>
              </a:lnSpc>
              <a:spcBef>
                <a:spcPts val="0"/>
              </a:spcBef>
              <a:spcAft>
                <a:spcPts val="0"/>
              </a:spcAft>
              <a:buNone/>
            </a:pPr>
            <a:r>
              <a:rPr b="1" i="0" lang="en-GB" sz="700" u="none" cap="none" strike="noStrike">
                <a:solidFill>
                  <a:srgbClr val="FFFFFF"/>
                </a:solidFill>
                <a:latin typeface="Roboto"/>
                <a:ea typeface="Roboto"/>
                <a:cs typeface="Roboto"/>
                <a:sym typeface="Roboto"/>
              </a:rPr>
              <a:t>References</a:t>
            </a:r>
            <a:endParaRPr sz="1100"/>
          </a:p>
        </p:txBody>
      </p:sp>
      <p:sp>
        <p:nvSpPr>
          <p:cNvPr id="565" name="Google Shape;565;g37c8be59b3f_0_793"/>
          <p:cNvSpPr txBox="1"/>
          <p:nvPr/>
        </p:nvSpPr>
        <p:spPr>
          <a:xfrm>
            <a:off x="7166368" y="3474925"/>
            <a:ext cx="1515000" cy="711300"/>
          </a:xfrm>
          <a:prstGeom prst="rect">
            <a:avLst/>
          </a:prstGeom>
          <a:noFill/>
          <a:ln>
            <a:noFill/>
          </a:ln>
        </p:spPr>
        <p:txBody>
          <a:bodyPr anchorCtr="0" anchor="t" bIns="0" lIns="0" spcFirstLastPara="1" rIns="0" wrap="square" tIns="0">
            <a:spAutoFit/>
          </a:bodyPr>
          <a:lstStyle/>
          <a:p>
            <a:pPr indent="0" lvl="0" marL="0" marR="0" rtl="0" algn="l">
              <a:lnSpc>
                <a:spcPct val="140023"/>
              </a:lnSpc>
              <a:spcBef>
                <a:spcPts val="0"/>
              </a:spcBef>
              <a:spcAft>
                <a:spcPts val="0"/>
              </a:spcAft>
              <a:buNone/>
            </a:pPr>
            <a:r>
              <a:rPr b="0" i="0" lang="en-GB" sz="700" u="none" cap="none" strike="noStrike">
                <a:solidFill>
                  <a:srgbClr val="FFFFFF"/>
                </a:solidFill>
                <a:latin typeface="Roboto"/>
                <a:ea typeface="Roboto"/>
                <a:cs typeface="Roboto"/>
                <a:sym typeface="Roboto"/>
              </a:rPr>
              <a:t>Subject References completed for whole cohort</a:t>
            </a:r>
            <a:endParaRPr sz="1100"/>
          </a:p>
          <a:p>
            <a:pPr indent="0" lvl="0" marL="0" marR="0" rtl="0" algn="l">
              <a:lnSpc>
                <a:spcPct val="140023"/>
              </a:lnSpc>
              <a:spcBef>
                <a:spcPts val="0"/>
              </a:spcBef>
              <a:spcAft>
                <a:spcPts val="0"/>
              </a:spcAft>
              <a:buNone/>
            </a:pPr>
            <a:r>
              <a:t/>
            </a:r>
            <a:endParaRPr b="0" i="0" sz="700" u="none" cap="none" strike="noStrike">
              <a:solidFill>
                <a:srgbClr val="FFFFFF"/>
              </a:solidFill>
              <a:latin typeface="Roboto"/>
              <a:ea typeface="Roboto"/>
              <a:cs typeface="Roboto"/>
              <a:sym typeface="Roboto"/>
            </a:endParaRPr>
          </a:p>
          <a:p>
            <a:pPr indent="0" lvl="0" marL="0" marR="0" rtl="0" algn="l">
              <a:lnSpc>
                <a:spcPct val="140023"/>
              </a:lnSpc>
              <a:spcBef>
                <a:spcPts val="0"/>
              </a:spcBef>
              <a:spcAft>
                <a:spcPts val="0"/>
              </a:spcAft>
              <a:buNone/>
            </a:pPr>
            <a:r>
              <a:rPr b="0" i="0" lang="en-GB" sz="700" u="none" cap="none" strike="noStrike">
                <a:solidFill>
                  <a:srgbClr val="FFFFFF"/>
                </a:solidFill>
                <a:latin typeface="Roboto"/>
                <a:ea typeface="Roboto"/>
                <a:cs typeface="Roboto"/>
                <a:sym typeface="Roboto"/>
              </a:rPr>
              <a:t>7th September - Early Entry/Oxbridge First Draft Personal Statement Due</a:t>
            </a:r>
            <a:endParaRPr sz="1100"/>
          </a:p>
        </p:txBody>
      </p:sp>
      <p:sp>
        <p:nvSpPr>
          <p:cNvPr id="566" name="Google Shape;566;g37c8be59b3f_0_793"/>
          <p:cNvSpPr txBox="1"/>
          <p:nvPr/>
        </p:nvSpPr>
        <p:spPr>
          <a:xfrm>
            <a:off x="4003441" y="4567524"/>
            <a:ext cx="846300" cy="107700"/>
          </a:xfrm>
          <a:prstGeom prst="rect">
            <a:avLst/>
          </a:prstGeom>
          <a:noFill/>
          <a:ln>
            <a:noFill/>
          </a:ln>
        </p:spPr>
        <p:txBody>
          <a:bodyPr anchorCtr="0" anchor="t" bIns="0" lIns="0" spcFirstLastPara="1" rIns="0" wrap="square" tIns="0">
            <a:spAutoFit/>
          </a:bodyPr>
          <a:lstStyle/>
          <a:p>
            <a:pPr indent="0" lvl="0" marL="0" marR="0" rtl="0" algn="ctr">
              <a:lnSpc>
                <a:spcPct val="139951"/>
              </a:lnSpc>
              <a:spcBef>
                <a:spcPts val="0"/>
              </a:spcBef>
              <a:spcAft>
                <a:spcPts val="0"/>
              </a:spcAft>
              <a:buNone/>
            </a:pPr>
            <a:r>
              <a:rPr b="0" i="0" lang="en-GB" sz="700" u="none" cap="none" strike="noStrike">
                <a:solidFill>
                  <a:srgbClr val="FFFFFF"/>
                </a:solidFill>
                <a:latin typeface="Roboto"/>
                <a:ea typeface="Roboto"/>
                <a:cs typeface="Roboto"/>
                <a:sym typeface="Roboto"/>
              </a:rPr>
              <a:t>13th August</a:t>
            </a:r>
            <a:endParaRPr sz="1100"/>
          </a:p>
        </p:txBody>
      </p:sp>
      <p:sp>
        <p:nvSpPr>
          <p:cNvPr id="567" name="Google Shape;567;g37c8be59b3f_0_793"/>
          <p:cNvSpPr/>
          <p:nvPr/>
        </p:nvSpPr>
        <p:spPr>
          <a:xfrm rot="-20104">
            <a:off x="3127367" y="1194872"/>
            <a:ext cx="176007" cy="111712"/>
          </a:xfrm>
          <a:custGeom>
            <a:rect b="b" l="l" r="r" t="t"/>
            <a:pathLst>
              <a:path extrusionOk="0" h="164272" w="205853">
                <a:moveTo>
                  <a:pt x="1137" y="0"/>
                </a:moveTo>
                <a:lnTo>
                  <a:pt x="205853" y="1429"/>
                </a:lnTo>
                <a:lnTo>
                  <a:pt x="204716" y="164271"/>
                </a:lnTo>
                <a:lnTo>
                  <a:pt x="0" y="162842"/>
                </a:lnTo>
                <a:lnTo>
                  <a:pt x="1137" y="0"/>
                </a:lnTo>
                <a:close/>
              </a:path>
            </a:pathLst>
          </a:custGeom>
          <a:blipFill rotWithShape="1">
            <a:blip r:embed="rId5">
              <a:alphaModFix/>
            </a:blip>
            <a:stretch>
              <a:fillRect b="-400800" l="-616848" r="-739390" t="-525682"/>
            </a:stretch>
          </a:blipFill>
          <a:ln>
            <a:noFill/>
          </a:ln>
        </p:spPr>
      </p:sp>
      <p:sp>
        <p:nvSpPr>
          <p:cNvPr id="568" name="Google Shape;568;g37c8be59b3f_0_793"/>
          <p:cNvSpPr/>
          <p:nvPr/>
        </p:nvSpPr>
        <p:spPr>
          <a:xfrm rot="-20104">
            <a:off x="4192897" y="1194872"/>
            <a:ext cx="176007" cy="111712"/>
          </a:xfrm>
          <a:custGeom>
            <a:rect b="b" l="l" r="r" t="t"/>
            <a:pathLst>
              <a:path extrusionOk="0" h="164272" w="205853">
                <a:moveTo>
                  <a:pt x="1137" y="0"/>
                </a:moveTo>
                <a:lnTo>
                  <a:pt x="205853" y="1429"/>
                </a:lnTo>
                <a:lnTo>
                  <a:pt x="204716" y="164271"/>
                </a:lnTo>
                <a:lnTo>
                  <a:pt x="0" y="162842"/>
                </a:lnTo>
                <a:lnTo>
                  <a:pt x="1137" y="0"/>
                </a:lnTo>
                <a:close/>
              </a:path>
            </a:pathLst>
          </a:custGeom>
          <a:blipFill rotWithShape="1">
            <a:blip r:embed="rId5">
              <a:alphaModFix/>
            </a:blip>
            <a:stretch>
              <a:fillRect b="-400800" l="-616848" r="-739390" t="-525682"/>
            </a:stretch>
          </a:blipFill>
          <a:ln>
            <a:noFill/>
          </a:ln>
        </p:spPr>
      </p:sp>
      <p:sp>
        <p:nvSpPr>
          <p:cNvPr id="569" name="Google Shape;569;g37c8be59b3f_0_793"/>
          <p:cNvSpPr/>
          <p:nvPr/>
        </p:nvSpPr>
        <p:spPr>
          <a:xfrm rot="-20104">
            <a:off x="5245222" y="1189977"/>
            <a:ext cx="176007" cy="111712"/>
          </a:xfrm>
          <a:custGeom>
            <a:rect b="b" l="l" r="r" t="t"/>
            <a:pathLst>
              <a:path extrusionOk="0" h="164272" w="205853">
                <a:moveTo>
                  <a:pt x="1137" y="0"/>
                </a:moveTo>
                <a:lnTo>
                  <a:pt x="205854" y="1429"/>
                </a:lnTo>
                <a:lnTo>
                  <a:pt x="204717" y="164271"/>
                </a:lnTo>
                <a:lnTo>
                  <a:pt x="0" y="162842"/>
                </a:lnTo>
                <a:lnTo>
                  <a:pt x="1137" y="0"/>
                </a:lnTo>
                <a:close/>
              </a:path>
            </a:pathLst>
          </a:custGeom>
          <a:blipFill rotWithShape="1">
            <a:blip r:embed="rId5">
              <a:alphaModFix/>
            </a:blip>
            <a:stretch>
              <a:fillRect b="-400800" l="-616848" r="-739390" t="-525682"/>
            </a:stretch>
          </a:blipFill>
          <a:ln>
            <a:noFill/>
          </a:ln>
        </p:spPr>
      </p:sp>
      <p:sp>
        <p:nvSpPr>
          <p:cNvPr id="570" name="Google Shape;570;g37c8be59b3f_0_793"/>
          <p:cNvSpPr/>
          <p:nvPr/>
        </p:nvSpPr>
        <p:spPr>
          <a:xfrm rot="-20104">
            <a:off x="6291538" y="1189977"/>
            <a:ext cx="176007" cy="111712"/>
          </a:xfrm>
          <a:custGeom>
            <a:rect b="b" l="l" r="r" t="t"/>
            <a:pathLst>
              <a:path extrusionOk="0" h="164272" w="205853">
                <a:moveTo>
                  <a:pt x="1137" y="0"/>
                </a:moveTo>
                <a:lnTo>
                  <a:pt x="205853" y="1429"/>
                </a:lnTo>
                <a:lnTo>
                  <a:pt x="204716" y="164271"/>
                </a:lnTo>
                <a:lnTo>
                  <a:pt x="0" y="162842"/>
                </a:lnTo>
                <a:lnTo>
                  <a:pt x="1137" y="0"/>
                </a:lnTo>
                <a:close/>
              </a:path>
            </a:pathLst>
          </a:custGeom>
          <a:blipFill rotWithShape="1">
            <a:blip r:embed="rId5">
              <a:alphaModFix/>
            </a:blip>
            <a:stretch>
              <a:fillRect b="-400800" l="-616848" r="-739390" t="-525682"/>
            </a:stretch>
          </a:blipFill>
          <a:ln>
            <a:noFill/>
          </a:ln>
        </p:spPr>
      </p:sp>
      <p:sp>
        <p:nvSpPr>
          <p:cNvPr id="571" name="Google Shape;571;g37c8be59b3f_0_793"/>
          <p:cNvSpPr/>
          <p:nvPr/>
        </p:nvSpPr>
        <p:spPr>
          <a:xfrm rot="-20104">
            <a:off x="7320685" y="1189870"/>
            <a:ext cx="212697" cy="134998"/>
          </a:xfrm>
          <a:custGeom>
            <a:rect b="b" l="l" r="r" t="t"/>
            <a:pathLst>
              <a:path extrusionOk="0" h="198514" w="248764">
                <a:moveTo>
                  <a:pt x="1374" y="0"/>
                </a:moveTo>
                <a:lnTo>
                  <a:pt x="248763" y="1727"/>
                </a:lnTo>
                <a:lnTo>
                  <a:pt x="247389" y="198514"/>
                </a:lnTo>
                <a:lnTo>
                  <a:pt x="0" y="196787"/>
                </a:lnTo>
                <a:lnTo>
                  <a:pt x="1374" y="0"/>
                </a:lnTo>
                <a:close/>
              </a:path>
            </a:pathLst>
          </a:custGeom>
          <a:blipFill rotWithShape="1">
            <a:blip r:embed="rId5">
              <a:alphaModFix/>
            </a:blip>
            <a:stretch>
              <a:fillRect b="-400800" l="-616848" r="-739390" t="-525682"/>
            </a:stretch>
          </a:blipFill>
          <a:ln>
            <a:noFill/>
          </a:ln>
        </p:spPr>
      </p:sp>
      <p:sp>
        <p:nvSpPr>
          <p:cNvPr id="572" name="Google Shape;572;g37c8be59b3f_0_793"/>
          <p:cNvSpPr/>
          <p:nvPr/>
        </p:nvSpPr>
        <p:spPr>
          <a:xfrm rot="-20104">
            <a:off x="8127761" y="1901806"/>
            <a:ext cx="230509" cy="146303"/>
          </a:xfrm>
          <a:custGeom>
            <a:rect b="b" l="l" r="r" t="t"/>
            <a:pathLst>
              <a:path extrusionOk="0" h="215139" w="269597">
                <a:moveTo>
                  <a:pt x="1489" y="0"/>
                </a:moveTo>
                <a:lnTo>
                  <a:pt x="269597" y="1871"/>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573" name="Google Shape;573;g37c8be59b3f_0_793"/>
          <p:cNvSpPr/>
          <p:nvPr/>
        </p:nvSpPr>
        <p:spPr>
          <a:xfrm rot="-20104">
            <a:off x="7357251" y="2663066"/>
            <a:ext cx="176007" cy="111712"/>
          </a:xfrm>
          <a:custGeom>
            <a:rect b="b" l="l" r="r" t="t"/>
            <a:pathLst>
              <a:path extrusionOk="0" h="164272" w="205853">
                <a:moveTo>
                  <a:pt x="1137" y="0"/>
                </a:moveTo>
                <a:lnTo>
                  <a:pt x="205853" y="1430"/>
                </a:lnTo>
                <a:lnTo>
                  <a:pt x="204717" y="164272"/>
                </a:lnTo>
                <a:lnTo>
                  <a:pt x="0" y="162843"/>
                </a:lnTo>
                <a:lnTo>
                  <a:pt x="1137" y="0"/>
                </a:lnTo>
                <a:close/>
              </a:path>
            </a:pathLst>
          </a:custGeom>
          <a:blipFill rotWithShape="1">
            <a:blip r:embed="rId5">
              <a:alphaModFix/>
            </a:blip>
            <a:stretch>
              <a:fillRect b="-400800" l="-616848" r="-739390" t="-525682"/>
            </a:stretch>
          </a:blipFill>
          <a:ln>
            <a:noFill/>
          </a:ln>
        </p:spPr>
      </p:sp>
      <p:sp>
        <p:nvSpPr>
          <p:cNvPr id="574" name="Google Shape;574;g37c8be59b3f_0_793"/>
          <p:cNvSpPr/>
          <p:nvPr/>
        </p:nvSpPr>
        <p:spPr>
          <a:xfrm rot="-20104">
            <a:off x="6317652" y="2678228"/>
            <a:ext cx="176007" cy="111712"/>
          </a:xfrm>
          <a:custGeom>
            <a:rect b="b" l="l" r="r" t="t"/>
            <a:pathLst>
              <a:path extrusionOk="0" h="164272" w="205853">
                <a:moveTo>
                  <a:pt x="1137" y="0"/>
                </a:moveTo>
                <a:lnTo>
                  <a:pt x="205853" y="1430"/>
                </a:lnTo>
                <a:lnTo>
                  <a:pt x="204717" y="164272"/>
                </a:lnTo>
                <a:lnTo>
                  <a:pt x="0" y="162843"/>
                </a:lnTo>
                <a:lnTo>
                  <a:pt x="1137" y="0"/>
                </a:lnTo>
                <a:close/>
              </a:path>
            </a:pathLst>
          </a:custGeom>
          <a:blipFill rotWithShape="1">
            <a:blip r:embed="rId5">
              <a:alphaModFix/>
            </a:blip>
            <a:stretch>
              <a:fillRect b="-400800" l="-616848" r="-739390" t="-525682"/>
            </a:stretch>
          </a:blipFill>
          <a:ln>
            <a:noFill/>
          </a:ln>
        </p:spPr>
      </p:sp>
      <p:sp>
        <p:nvSpPr>
          <p:cNvPr id="575" name="Google Shape;575;g37c8be59b3f_0_793"/>
          <p:cNvSpPr/>
          <p:nvPr/>
        </p:nvSpPr>
        <p:spPr>
          <a:xfrm rot="-20104">
            <a:off x="5228064" y="2678228"/>
            <a:ext cx="176007" cy="111712"/>
          </a:xfrm>
          <a:custGeom>
            <a:rect b="b" l="l" r="r" t="t"/>
            <a:pathLst>
              <a:path extrusionOk="0" h="164272" w="205853">
                <a:moveTo>
                  <a:pt x="1136" y="0"/>
                </a:moveTo>
                <a:lnTo>
                  <a:pt x="205853" y="1430"/>
                </a:lnTo>
                <a:lnTo>
                  <a:pt x="204716" y="164272"/>
                </a:lnTo>
                <a:lnTo>
                  <a:pt x="0" y="162843"/>
                </a:lnTo>
                <a:lnTo>
                  <a:pt x="1136" y="0"/>
                </a:lnTo>
                <a:close/>
              </a:path>
            </a:pathLst>
          </a:custGeom>
          <a:blipFill rotWithShape="1">
            <a:blip r:embed="rId5">
              <a:alphaModFix/>
            </a:blip>
            <a:stretch>
              <a:fillRect b="-400800" l="-616848" r="-739390" t="-525682"/>
            </a:stretch>
          </a:blipFill>
          <a:ln>
            <a:noFill/>
          </a:ln>
        </p:spPr>
      </p:sp>
      <p:sp>
        <p:nvSpPr>
          <p:cNvPr id="576" name="Google Shape;576;g37c8be59b3f_0_793"/>
          <p:cNvSpPr/>
          <p:nvPr/>
        </p:nvSpPr>
        <p:spPr>
          <a:xfrm rot="-20104">
            <a:off x="4206884" y="2678228"/>
            <a:ext cx="176007" cy="111712"/>
          </a:xfrm>
          <a:custGeom>
            <a:rect b="b" l="l" r="r" t="t"/>
            <a:pathLst>
              <a:path extrusionOk="0" h="164272" w="205853">
                <a:moveTo>
                  <a:pt x="1137" y="0"/>
                </a:moveTo>
                <a:lnTo>
                  <a:pt x="205853" y="1430"/>
                </a:lnTo>
                <a:lnTo>
                  <a:pt x="204716" y="164272"/>
                </a:lnTo>
                <a:lnTo>
                  <a:pt x="0" y="162843"/>
                </a:lnTo>
                <a:lnTo>
                  <a:pt x="1137" y="0"/>
                </a:lnTo>
                <a:close/>
              </a:path>
            </a:pathLst>
          </a:custGeom>
          <a:blipFill rotWithShape="1">
            <a:blip r:embed="rId5">
              <a:alphaModFix/>
            </a:blip>
            <a:stretch>
              <a:fillRect b="-400800" l="-616848" r="-739390" t="-525682"/>
            </a:stretch>
          </a:blipFill>
          <a:ln>
            <a:noFill/>
          </a:ln>
        </p:spPr>
      </p:sp>
      <p:sp>
        <p:nvSpPr>
          <p:cNvPr id="577" name="Google Shape;577;g37c8be59b3f_0_793"/>
          <p:cNvSpPr/>
          <p:nvPr/>
        </p:nvSpPr>
        <p:spPr>
          <a:xfrm rot="-20104">
            <a:off x="3136593" y="2677971"/>
            <a:ext cx="176007" cy="111712"/>
          </a:xfrm>
          <a:custGeom>
            <a:rect b="b" l="l" r="r" t="t"/>
            <a:pathLst>
              <a:path extrusionOk="0" h="164272" w="205853">
                <a:moveTo>
                  <a:pt x="1136" y="0"/>
                </a:moveTo>
                <a:lnTo>
                  <a:pt x="205853" y="1429"/>
                </a:lnTo>
                <a:lnTo>
                  <a:pt x="204716" y="164271"/>
                </a:lnTo>
                <a:lnTo>
                  <a:pt x="0" y="162842"/>
                </a:lnTo>
                <a:lnTo>
                  <a:pt x="1136" y="0"/>
                </a:lnTo>
                <a:close/>
              </a:path>
            </a:pathLst>
          </a:custGeom>
          <a:blipFill rotWithShape="1">
            <a:blip r:embed="rId5">
              <a:alphaModFix/>
            </a:blip>
            <a:stretch>
              <a:fillRect b="-400800" l="-616848" r="-739390" t="-525682"/>
            </a:stretch>
          </a:blipFill>
          <a:ln>
            <a:noFill/>
          </a:ln>
        </p:spPr>
      </p:sp>
      <p:sp>
        <p:nvSpPr>
          <p:cNvPr id="578" name="Google Shape;578;g37c8be59b3f_0_793"/>
          <p:cNvSpPr/>
          <p:nvPr/>
        </p:nvSpPr>
        <p:spPr>
          <a:xfrm rot="-20104">
            <a:off x="2092734" y="2668035"/>
            <a:ext cx="176007" cy="111712"/>
          </a:xfrm>
          <a:custGeom>
            <a:rect b="b" l="l" r="r" t="t"/>
            <a:pathLst>
              <a:path extrusionOk="0" h="164272" w="205853">
                <a:moveTo>
                  <a:pt x="1137" y="0"/>
                </a:moveTo>
                <a:lnTo>
                  <a:pt x="205853" y="1430"/>
                </a:lnTo>
                <a:lnTo>
                  <a:pt x="204716" y="164272"/>
                </a:lnTo>
                <a:lnTo>
                  <a:pt x="0" y="162843"/>
                </a:lnTo>
                <a:lnTo>
                  <a:pt x="1137" y="0"/>
                </a:lnTo>
                <a:close/>
              </a:path>
            </a:pathLst>
          </a:custGeom>
          <a:blipFill rotWithShape="1">
            <a:blip r:embed="rId5">
              <a:alphaModFix/>
            </a:blip>
            <a:stretch>
              <a:fillRect b="-400800" l="-616848" r="-739390" t="-525682"/>
            </a:stretch>
          </a:blipFill>
          <a:ln>
            <a:noFill/>
          </a:ln>
        </p:spPr>
      </p:sp>
      <p:sp>
        <p:nvSpPr>
          <p:cNvPr id="579" name="Google Shape;579;g37c8be59b3f_0_793"/>
          <p:cNvSpPr/>
          <p:nvPr/>
        </p:nvSpPr>
        <p:spPr>
          <a:xfrm rot="-20104">
            <a:off x="1027537" y="2678228"/>
            <a:ext cx="176007" cy="111712"/>
          </a:xfrm>
          <a:custGeom>
            <a:rect b="b" l="l" r="r" t="t"/>
            <a:pathLst>
              <a:path extrusionOk="0" h="164272" w="205853">
                <a:moveTo>
                  <a:pt x="1137" y="0"/>
                </a:moveTo>
                <a:lnTo>
                  <a:pt x="205854" y="1430"/>
                </a:lnTo>
                <a:lnTo>
                  <a:pt x="204717" y="164272"/>
                </a:lnTo>
                <a:lnTo>
                  <a:pt x="0" y="162843"/>
                </a:lnTo>
                <a:lnTo>
                  <a:pt x="1137" y="0"/>
                </a:lnTo>
                <a:close/>
              </a:path>
            </a:pathLst>
          </a:custGeom>
          <a:blipFill rotWithShape="1">
            <a:blip r:embed="rId5">
              <a:alphaModFix/>
            </a:blip>
            <a:stretch>
              <a:fillRect b="-400800" l="-616848" r="-739390" t="-525682"/>
            </a:stretch>
          </a:blipFill>
          <a:ln>
            <a:noFill/>
          </a:ln>
        </p:spPr>
      </p:sp>
      <p:sp>
        <p:nvSpPr>
          <p:cNvPr id="580" name="Google Shape;580;g37c8be59b3f_0_793"/>
          <p:cNvSpPr/>
          <p:nvPr/>
        </p:nvSpPr>
        <p:spPr>
          <a:xfrm rot="-20104">
            <a:off x="240165" y="3406167"/>
            <a:ext cx="176007" cy="111712"/>
          </a:xfrm>
          <a:custGeom>
            <a:rect b="b" l="l" r="r" t="t"/>
            <a:pathLst>
              <a:path extrusionOk="0" h="164272" w="205853">
                <a:moveTo>
                  <a:pt x="1137" y="0"/>
                </a:moveTo>
                <a:lnTo>
                  <a:pt x="205854" y="1429"/>
                </a:lnTo>
                <a:lnTo>
                  <a:pt x="204717" y="164272"/>
                </a:lnTo>
                <a:lnTo>
                  <a:pt x="0" y="162842"/>
                </a:lnTo>
                <a:lnTo>
                  <a:pt x="1137" y="0"/>
                </a:lnTo>
                <a:close/>
              </a:path>
            </a:pathLst>
          </a:custGeom>
          <a:blipFill rotWithShape="1">
            <a:blip r:embed="rId5">
              <a:alphaModFix/>
            </a:blip>
            <a:stretch>
              <a:fillRect b="-400800" l="-616848" r="-739390" t="-525682"/>
            </a:stretch>
          </a:blipFill>
          <a:ln>
            <a:noFill/>
          </a:ln>
        </p:spPr>
      </p:sp>
      <p:sp>
        <p:nvSpPr>
          <p:cNvPr id="581" name="Google Shape;581;g37c8be59b3f_0_793"/>
          <p:cNvSpPr/>
          <p:nvPr/>
        </p:nvSpPr>
        <p:spPr>
          <a:xfrm rot="-20104">
            <a:off x="1044372" y="4129203"/>
            <a:ext cx="176007" cy="111712"/>
          </a:xfrm>
          <a:custGeom>
            <a:rect b="b" l="l" r="r" t="t"/>
            <a:pathLst>
              <a:path extrusionOk="0" h="164272" w="205853">
                <a:moveTo>
                  <a:pt x="1137" y="0"/>
                </a:moveTo>
                <a:lnTo>
                  <a:pt x="205854" y="1429"/>
                </a:lnTo>
                <a:lnTo>
                  <a:pt x="204717" y="164271"/>
                </a:lnTo>
                <a:lnTo>
                  <a:pt x="0" y="162842"/>
                </a:lnTo>
                <a:lnTo>
                  <a:pt x="1137" y="0"/>
                </a:lnTo>
                <a:close/>
              </a:path>
            </a:pathLst>
          </a:custGeom>
          <a:blipFill rotWithShape="1">
            <a:blip r:embed="rId5">
              <a:alphaModFix/>
            </a:blip>
            <a:stretch>
              <a:fillRect b="-400800" l="-616848" r="-739390" t="-525682"/>
            </a:stretch>
          </a:blipFill>
          <a:ln>
            <a:noFill/>
          </a:ln>
        </p:spPr>
      </p:sp>
      <p:sp>
        <p:nvSpPr>
          <p:cNvPr id="582" name="Google Shape;582;g37c8be59b3f_0_793"/>
          <p:cNvSpPr/>
          <p:nvPr/>
        </p:nvSpPr>
        <p:spPr>
          <a:xfrm rot="-20104">
            <a:off x="2109567" y="4126730"/>
            <a:ext cx="176007" cy="111712"/>
          </a:xfrm>
          <a:custGeom>
            <a:rect b="b" l="l" r="r" t="t"/>
            <a:pathLst>
              <a:path extrusionOk="0" h="164272" w="205853">
                <a:moveTo>
                  <a:pt x="1137" y="0"/>
                </a:moveTo>
                <a:lnTo>
                  <a:pt x="205854" y="1430"/>
                </a:lnTo>
                <a:lnTo>
                  <a:pt x="204717" y="164272"/>
                </a:lnTo>
                <a:lnTo>
                  <a:pt x="0" y="162843"/>
                </a:lnTo>
                <a:lnTo>
                  <a:pt x="1137" y="0"/>
                </a:lnTo>
                <a:close/>
              </a:path>
            </a:pathLst>
          </a:custGeom>
          <a:blipFill rotWithShape="1">
            <a:blip r:embed="rId5">
              <a:alphaModFix/>
            </a:blip>
            <a:stretch>
              <a:fillRect b="-400800" l="-616848" r="-739390" t="-525682"/>
            </a:stretch>
          </a:blipFill>
          <a:ln>
            <a:noFill/>
          </a:ln>
        </p:spPr>
      </p:sp>
      <p:sp>
        <p:nvSpPr>
          <p:cNvPr id="583" name="Google Shape;583;g37c8be59b3f_0_793"/>
          <p:cNvSpPr/>
          <p:nvPr/>
        </p:nvSpPr>
        <p:spPr>
          <a:xfrm rot="-20104">
            <a:off x="3161189" y="4129203"/>
            <a:ext cx="176007" cy="111712"/>
          </a:xfrm>
          <a:custGeom>
            <a:rect b="b" l="l" r="r" t="t"/>
            <a:pathLst>
              <a:path extrusionOk="0" h="164272" w="205853">
                <a:moveTo>
                  <a:pt x="1137" y="0"/>
                </a:moveTo>
                <a:lnTo>
                  <a:pt x="205854" y="1429"/>
                </a:lnTo>
                <a:lnTo>
                  <a:pt x="204717" y="164271"/>
                </a:lnTo>
                <a:lnTo>
                  <a:pt x="0" y="162842"/>
                </a:lnTo>
                <a:lnTo>
                  <a:pt x="1137" y="0"/>
                </a:lnTo>
                <a:close/>
              </a:path>
            </a:pathLst>
          </a:custGeom>
          <a:blipFill rotWithShape="1">
            <a:blip r:embed="rId5">
              <a:alphaModFix/>
            </a:blip>
            <a:stretch>
              <a:fillRect b="-400800" l="-616848" r="-739390" t="-525682"/>
            </a:stretch>
          </a:blipFill>
          <a:ln>
            <a:noFill/>
          </a:ln>
        </p:spPr>
      </p:sp>
      <p:sp>
        <p:nvSpPr>
          <p:cNvPr id="584" name="Google Shape;584;g37c8be59b3f_0_793"/>
          <p:cNvSpPr/>
          <p:nvPr/>
        </p:nvSpPr>
        <p:spPr>
          <a:xfrm rot="-20104">
            <a:off x="4235845" y="4129203"/>
            <a:ext cx="176007" cy="111712"/>
          </a:xfrm>
          <a:custGeom>
            <a:rect b="b" l="l" r="r" t="t"/>
            <a:pathLst>
              <a:path extrusionOk="0" h="164272" w="205853">
                <a:moveTo>
                  <a:pt x="1137" y="0"/>
                </a:moveTo>
                <a:lnTo>
                  <a:pt x="205853" y="1429"/>
                </a:lnTo>
                <a:lnTo>
                  <a:pt x="204716" y="164271"/>
                </a:lnTo>
                <a:lnTo>
                  <a:pt x="0" y="162842"/>
                </a:lnTo>
                <a:lnTo>
                  <a:pt x="1137" y="0"/>
                </a:lnTo>
                <a:close/>
              </a:path>
            </a:pathLst>
          </a:custGeom>
          <a:blipFill rotWithShape="1">
            <a:blip r:embed="rId5">
              <a:alphaModFix/>
            </a:blip>
            <a:stretch>
              <a:fillRect b="-400800" l="-616848" r="-739390" t="-525682"/>
            </a:stretch>
          </a:blipFill>
          <a:ln>
            <a:noFill/>
          </a:ln>
        </p:spPr>
      </p:sp>
      <p:sp>
        <p:nvSpPr>
          <p:cNvPr id="585" name="Google Shape;585;g37c8be59b3f_0_793"/>
          <p:cNvSpPr/>
          <p:nvPr/>
        </p:nvSpPr>
        <p:spPr>
          <a:xfrm rot="-20104">
            <a:off x="991043" y="1184209"/>
            <a:ext cx="230509" cy="146303"/>
          </a:xfrm>
          <a:custGeom>
            <a:rect b="b" l="l" r="r" t="t"/>
            <a:pathLst>
              <a:path extrusionOk="0" h="215139" w="269597">
                <a:moveTo>
                  <a:pt x="1489" y="0"/>
                </a:moveTo>
                <a:lnTo>
                  <a:pt x="269597" y="1871"/>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586" name="Google Shape;586;g37c8be59b3f_0_793"/>
          <p:cNvSpPr/>
          <p:nvPr/>
        </p:nvSpPr>
        <p:spPr>
          <a:xfrm rot="-20104">
            <a:off x="2034953" y="1177551"/>
            <a:ext cx="230509" cy="146303"/>
          </a:xfrm>
          <a:custGeom>
            <a:rect b="b" l="l" r="r" t="t"/>
            <a:pathLst>
              <a:path extrusionOk="0" h="215139" w="269597">
                <a:moveTo>
                  <a:pt x="1488" y="0"/>
                </a:moveTo>
                <a:lnTo>
                  <a:pt x="269596" y="1872"/>
                </a:lnTo>
                <a:lnTo>
                  <a:pt x="268107" y="215139"/>
                </a:lnTo>
                <a:lnTo>
                  <a:pt x="0" y="213267"/>
                </a:lnTo>
                <a:lnTo>
                  <a:pt x="1488" y="0"/>
                </a:lnTo>
                <a:close/>
              </a:path>
            </a:pathLst>
          </a:custGeom>
          <a:blipFill rotWithShape="1">
            <a:blip r:embed="rId5">
              <a:alphaModFix/>
            </a:blip>
            <a:stretch>
              <a:fillRect b="-400800" l="-616848" r="-739390" t="-525682"/>
            </a:stretch>
          </a:blipFill>
          <a:ln>
            <a:noFill/>
          </a:ln>
        </p:spPr>
      </p:sp>
      <p:sp>
        <p:nvSpPr>
          <p:cNvPr id="587" name="Google Shape;587;g37c8be59b3f_0_793"/>
          <p:cNvSpPr/>
          <p:nvPr/>
        </p:nvSpPr>
        <p:spPr>
          <a:xfrm rot="-20104">
            <a:off x="3109378" y="1192566"/>
            <a:ext cx="230509" cy="146303"/>
          </a:xfrm>
          <a:custGeom>
            <a:rect b="b" l="l" r="r" t="t"/>
            <a:pathLst>
              <a:path extrusionOk="0" h="215139" w="269597">
                <a:moveTo>
                  <a:pt x="1489" y="0"/>
                </a:moveTo>
                <a:lnTo>
                  <a:pt x="269597" y="1872"/>
                </a:lnTo>
                <a:lnTo>
                  <a:pt x="268108" y="215140"/>
                </a:lnTo>
                <a:lnTo>
                  <a:pt x="0" y="213268"/>
                </a:lnTo>
                <a:lnTo>
                  <a:pt x="1489" y="0"/>
                </a:lnTo>
                <a:close/>
              </a:path>
            </a:pathLst>
          </a:custGeom>
          <a:blipFill rotWithShape="1">
            <a:blip r:embed="rId5">
              <a:alphaModFix/>
            </a:blip>
            <a:stretch>
              <a:fillRect b="-400800" l="-616848" r="-739390" t="-525682"/>
            </a:stretch>
          </a:blipFill>
          <a:ln>
            <a:noFill/>
          </a:ln>
        </p:spPr>
      </p:sp>
      <p:sp>
        <p:nvSpPr>
          <p:cNvPr id="588" name="Google Shape;588;g37c8be59b3f_0_793"/>
          <p:cNvSpPr/>
          <p:nvPr/>
        </p:nvSpPr>
        <p:spPr>
          <a:xfrm rot="-20104">
            <a:off x="4152565" y="1184209"/>
            <a:ext cx="230509" cy="146303"/>
          </a:xfrm>
          <a:custGeom>
            <a:rect b="b" l="l" r="r" t="t"/>
            <a:pathLst>
              <a:path extrusionOk="0" h="215139" w="269597">
                <a:moveTo>
                  <a:pt x="1489" y="0"/>
                </a:moveTo>
                <a:lnTo>
                  <a:pt x="269597" y="1871"/>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589" name="Google Shape;589;g37c8be59b3f_0_793"/>
          <p:cNvSpPr/>
          <p:nvPr/>
        </p:nvSpPr>
        <p:spPr>
          <a:xfrm rot="-20104">
            <a:off x="5218008" y="1184209"/>
            <a:ext cx="230509" cy="146303"/>
          </a:xfrm>
          <a:custGeom>
            <a:rect b="b" l="l" r="r" t="t"/>
            <a:pathLst>
              <a:path extrusionOk="0" h="215139" w="269597">
                <a:moveTo>
                  <a:pt x="1489" y="0"/>
                </a:moveTo>
                <a:lnTo>
                  <a:pt x="269596" y="1871"/>
                </a:lnTo>
                <a:lnTo>
                  <a:pt x="268107" y="215139"/>
                </a:lnTo>
                <a:lnTo>
                  <a:pt x="0" y="213267"/>
                </a:lnTo>
                <a:lnTo>
                  <a:pt x="1489" y="0"/>
                </a:lnTo>
                <a:close/>
              </a:path>
            </a:pathLst>
          </a:custGeom>
          <a:blipFill rotWithShape="1">
            <a:blip r:embed="rId5">
              <a:alphaModFix/>
            </a:blip>
            <a:stretch>
              <a:fillRect b="-400800" l="-616848" r="-739390" t="-525682"/>
            </a:stretch>
          </a:blipFill>
          <a:ln>
            <a:noFill/>
          </a:ln>
        </p:spPr>
      </p:sp>
      <p:sp>
        <p:nvSpPr>
          <p:cNvPr id="590" name="Google Shape;590;g37c8be59b3f_0_793"/>
          <p:cNvSpPr/>
          <p:nvPr/>
        </p:nvSpPr>
        <p:spPr>
          <a:xfrm rot="-20104">
            <a:off x="6263333" y="1184209"/>
            <a:ext cx="230509" cy="146303"/>
          </a:xfrm>
          <a:custGeom>
            <a:rect b="b" l="l" r="r" t="t"/>
            <a:pathLst>
              <a:path extrusionOk="0" h="215139" w="269597">
                <a:moveTo>
                  <a:pt x="1489" y="0"/>
                </a:moveTo>
                <a:lnTo>
                  <a:pt x="269597" y="1871"/>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591" name="Google Shape;591;g37c8be59b3f_0_793"/>
          <p:cNvSpPr/>
          <p:nvPr/>
        </p:nvSpPr>
        <p:spPr>
          <a:xfrm rot="-20104">
            <a:off x="7316720" y="1177551"/>
            <a:ext cx="230509" cy="146303"/>
          </a:xfrm>
          <a:custGeom>
            <a:rect b="b" l="l" r="r" t="t"/>
            <a:pathLst>
              <a:path extrusionOk="0" h="215139" w="269597">
                <a:moveTo>
                  <a:pt x="1489" y="0"/>
                </a:moveTo>
                <a:lnTo>
                  <a:pt x="269597" y="1872"/>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592" name="Google Shape;592;g37c8be59b3f_0_793"/>
          <p:cNvSpPr/>
          <p:nvPr/>
        </p:nvSpPr>
        <p:spPr>
          <a:xfrm rot="-20104">
            <a:off x="7326107" y="2643489"/>
            <a:ext cx="230509" cy="146303"/>
          </a:xfrm>
          <a:custGeom>
            <a:rect b="b" l="l" r="r" t="t"/>
            <a:pathLst>
              <a:path extrusionOk="0" h="215139" w="269597">
                <a:moveTo>
                  <a:pt x="1489" y="0"/>
                </a:moveTo>
                <a:lnTo>
                  <a:pt x="269597" y="1872"/>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593" name="Google Shape;593;g37c8be59b3f_0_793"/>
          <p:cNvSpPr/>
          <p:nvPr/>
        </p:nvSpPr>
        <p:spPr>
          <a:xfrm rot="-20104">
            <a:off x="6250081" y="2650715"/>
            <a:ext cx="230509" cy="146303"/>
          </a:xfrm>
          <a:custGeom>
            <a:rect b="b" l="l" r="r" t="t"/>
            <a:pathLst>
              <a:path extrusionOk="0" h="215139" w="269597">
                <a:moveTo>
                  <a:pt x="1489" y="0"/>
                </a:moveTo>
                <a:lnTo>
                  <a:pt x="269596" y="1871"/>
                </a:lnTo>
                <a:lnTo>
                  <a:pt x="268107" y="215139"/>
                </a:lnTo>
                <a:lnTo>
                  <a:pt x="0" y="213267"/>
                </a:lnTo>
                <a:lnTo>
                  <a:pt x="1489" y="0"/>
                </a:lnTo>
                <a:close/>
              </a:path>
            </a:pathLst>
          </a:custGeom>
          <a:blipFill rotWithShape="1">
            <a:blip r:embed="rId5">
              <a:alphaModFix/>
            </a:blip>
            <a:stretch>
              <a:fillRect b="-400800" l="-616848" r="-739390" t="-525682"/>
            </a:stretch>
          </a:blipFill>
          <a:ln>
            <a:noFill/>
          </a:ln>
        </p:spPr>
      </p:sp>
      <p:sp>
        <p:nvSpPr>
          <p:cNvPr id="594" name="Google Shape;594;g37c8be59b3f_0_793"/>
          <p:cNvSpPr/>
          <p:nvPr/>
        </p:nvSpPr>
        <p:spPr>
          <a:xfrm rot="-20104">
            <a:off x="5190035" y="2650715"/>
            <a:ext cx="230509" cy="146303"/>
          </a:xfrm>
          <a:custGeom>
            <a:rect b="b" l="l" r="r" t="t"/>
            <a:pathLst>
              <a:path extrusionOk="0" h="215139" w="269597">
                <a:moveTo>
                  <a:pt x="1489" y="0"/>
                </a:moveTo>
                <a:lnTo>
                  <a:pt x="269597" y="1871"/>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595" name="Google Shape;595;g37c8be59b3f_0_793"/>
          <p:cNvSpPr/>
          <p:nvPr/>
        </p:nvSpPr>
        <p:spPr>
          <a:xfrm rot="-20104">
            <a:off x="4165682" y="2660651"/>
            <a:ext cx="230509" cy="146303"/>
          </a:xfrm>
          <a:custGeom>
            <a:rect b="b" l="l" r="r" t="t"/>
            <a:pathLst>
              <a:path extrusionOk="0" h="215139" w="269597">
                <a:moveTo>
                  <a:pt x="1489" y="0"/>
                </a:moveTo>
                <a:lnTo>
                  <a:pt x="269597" y="1872"/>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596" name="Google Shape;596;g37c8be59b3f_0_793"/>
          <p:cNvSpPr/>
          <p:nvPr/>
        </p:nvSpPr>
        <p:spPr>
          <a:xfrm rot="-20104">
            <a:off x="3100152" y="2660651"/>
            <a:ext cx="230509" cy="146303"/>
          </a:xfrm>
          <a:custGeom>
            <a:rect b="b" l="l" r="r" t="t"/>
            <a:pathLst>
              <a:path extrusionOk="0" h="215139" w="269597">
                <a:moveTo>
                  <a:pt x="1489" y="0"/>
                </a:moveTo>
                <a:lnTo>
                  <a:pt x="269597" y="1872"/>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597" name="Google Shape;597;g37c8be59b3f_0_793"/>
          <p:cNvSpPr/>
          <p:nvPr/>
        </p:nvSpPr>
        <p:spPr>
          <a:xfrm rot="-20104">
            <a:off x="2056013" y="2658517"/>
            <a:ext cx="230509" cy="146303"/>
          </a:xfrm>
          <a:custGeom>
            <a:rect b="b" l="l" r="r" t="t"/>
            <a:pathLst>
              <a:path extrusionOk="0" h="215139" w="269597">
                <a:moveTo>
                  <a:pt x="1489" y="0"/>
                </a:moveTo>
                <a:lnTo>
                  <a:pt x="269596" y="1871"/>
                </a:lnTo>
                <a:lnTo>
                  <a:pt x="268107" y="215139"/>
                </a:lnTo>
                <a:lnTo>
                  <a:pt x="0" y="213267"/>
                </a:lnTo>
                <a:lnTo>
                  <a:pt x="1489" y="0"/>
                </a:lnTo>
                <a:close/>
              </a:path>
            </a:pathLst>
          </a:custGeom>
          <a:blipFill rotWithShape="1">
            <a:blip r:embed="rId5">
              <a:alphaModFix/>
            </a:blip>
            <a:stretch>
              <a:fillRect b="-400800" l="-616848" r="-739390" t="-525682"/>
            </a:stretch>
          </a:blipFill>
          <a:ln>
            <a:noFill/>
          </a:ln>
        </p:spPr>
      </p:sp>
      <p:sp>
        <p:nvSpPr>
          <p:cNvPr id="598" name="Google Shape;598;g37c8be59b3f_0_793"/>
          <p:cNvSpPr/>
          <p:nvPr/>
        </p:nvSpPr>
        <p:spPr>
          <a:xfrm rot="-20104">
            <a:off x="991043" y="2667877"/>
            <a:ext cx="230509" cy="146303"/>
          </a:xfrm>
          <a:custGeom>
            <a:rect b="b" l="l" r="r" t="t"/>
            <a:pathLst>
              <a:path extrusionOk="0" h="215139" w="269597">
                <a:moveTo>
                  <a:pt x="1489" y="0"/>
                </a:moveTo>
                <a:lnTo>
                  <a:pt x="269597" y="1872"/>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599" name="Google Shape;599;g37c8be59b3f_0_793"/>
          <p:cNvSpPr/>
          <p:nvPr/>
        </p:nvSpPr>
        <p:spPr>
          <a:xfrm rot="-20104">
            <a:off x="185847" y="3388847"/>
            <a:ext cx="230509" cy="146303"/>
          </a:xfrm>
          <a:custGeom>
            <a:rect b="b" l="l" r="r" t="t"/>
            <a:pathLst>
              <a:path extrusionOk="0" h="215139" w="269597">
                <a:moveTo>
                  <a:pt x="1489" y="0"/>
                </a:moveTo>
                <a:lnTo>
                  <a:pt x="269597" y="1872"/>
                </a:lnTo>
                <a:lnTo>
                  <a:pt x="268108" y="215139"/>
                </a:lnTo>
                <a:lnTo>
                  <a:pt x="0" y="213268"/>
                </a:lnTo>
                <a:lnTo>
                  <a:pt x="1489" y="0"/>
                </a:lnTo>
                <a:close/>
              </a:path>
            </a:pathLst>
          </a:custGeom>
          <a:blipFill rotWithShape="1">
            <a:blip r:embed="rId5">
              <a:alphaModFix/>
            </a:blip>
            <a:stretch>
              <a:fillRect b="-400800" l="-616848" r="-739390" t="-525682"/>
            </a:stretch>
          </a:blipFill>
          <a:ln>
            <a:noFill/>
          </a:ln>
        </p:spPr>
      </p:sp>
      <p:sp>
        <p:nvSpPr>
          <p:cNvPr id="600" name="Google Shape;600;g37c8be59b3f_0_793"/>
          <p:cNvSpPr/>
          <p:nvPr/>
        </p:nvSpPr>
        <p:spPr>
          <a:xfrm rot="-20104">
            <a:off x="1017158" y="4109410"/>
            <a:ext cx="230509" cy="146303"/>
          </a:xfrm>
          <a:custGeom>
            <a:rect b="b" l="l" r="r" t="t"/>
            <a:pathLst>
              <a:path extrusionOk="0" h="215139" w="269597">
                <a:moveTo>
                  <a:pt x="1488" y="0"/>
                </a:moveTo>
                <a:lnTo>
                  <a:pt x="269596" y="1871"/>
                </a:lnTo>
                <a:lnTo>
                  <a:pt x="268107" y="215139"/>
                </a:lnTo>
                <a:lnTo>
                  <a:pt x="0" y="213267"/>
                </a:lnTo>
                <a:lnTo>
                  <a:pt x="1488" y="0"/>
                </a:lnTo>
                <a:close/>
              </a:path>
            </a:pathLst>
          </a:custGeom>
          <a:blipFill rotWithShape="1">
            <a:blip r:embed="rId5">
              <a:alphaModFix/>
            </a:blip>
            <a:stretch>
              <a:fillRect b="-400800" l="-616848" r="-739390" t="-525682"/>
            </a:stretch>
          </a:blipFill>
          <a:ln>
            <a:noFill/>
          </a:ln>
        </p:spPr>
      </p:sp>
      <p:sp>
        <p:nvSpPr>
          <p:cNvPr id="601" name="Google Shape;601;g37c8be59b3f_0_793"/>
          <p:cNvSpPr/>
          <p:nvPr/>
        </p:nvSpPr>
        <p:spPr>
          <a:xfrm rot="-20104">
            <a:off x="2056013" y="4109410"/>
            <a:ext cx="230509" cy="146303"/>
          </a:xfrm>
          <a:custGeom>
            <a:rect b="b" l="l" r="r" t="t"/>
            <a:pathLst>
              <a:path extrusionOk="0" h="215139" w="269597">
                <a:moveTo>
                  <a:pt x="1489" y="0"/>
                </a:moveTo>
                <a:lnTo>
                  <a:pt x="269596" y="1871"/>
                </a:lnTo>
                <a:lnTo>
                  <a:pt x="268107" y="215139"/>
                </a:lnTo>
                <a:lnTo>
                  <a:pt x="0" y="213267"/>
                </a:lnTo>
                <a:lnTo>
                  <a:pt x="1489" y="0"/>
                </a:lnTo>
                <a:close/>
              </a:path>
            </a:pathLst>
          </a:custGeom>
          <a:blipFill rotWithShape="1">
            <a:blip r:embed="rId5">
              <a:alphaModFix/>
            </a:blip>
            <a:stretch>
              <a:fillRect b="-400800" l="-616848" r="-739390" t="-525682"/>
            </a:stretch>
          </a:blipFill>
          <a:ln>
            <a:noFill/>
          </a:ln>
        </p:spPr>
      </p:sp>
      <p:sp>
        <p:nvSpPr>
          <p:cNvPr id="602" name="Google Shape;602;g37c8be59b3f_0_793"/>
          <p:cNvSpPr/>
          <p:nvPr/>
        </p:nvSpPr>
        <p:spPr>
          <a:xfrm rot="-20104">
            <a:off x="3109378" y="4111882"/>
            <a:ext cx="230509" cy="146303"/>
          </a:xfrm>
          <a:custGeom>
            <a:rect b="b" l="l" r="r" t="t"/>
            <a:pathLst>
              <a:path extrusionOk="0" h="215139" w="269597">
                <a:moveTo>
                  <a:pt x="1489" y="0"/>
                </a:moveTo>
                <a:lnTo>
                  <a:pt x="269597" y="1872"/>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
        <p:nvSpPr>
          <p:cNvPr id="603" name="Google Shape;603;g37c8be59b3f_0_793"/>
          <p:cNvSpPr/>
          <p:nvPr/>
        </p:nvSpPr>
        <p:spPr>
          <a:xfrm rot="-20104">
            <a:off x="4182676" y="4109410"/>
            <a:ext cx="230509" cy="146303"/>
          </a:xfrm>
          <a:custGeom>
            <a:rect b="b" l="l" r="r" t="t"/>
            <a:pathLst>
              <a:path extrusionOk="0" h="215139" w="269597">
                <a:moveTo>
                  <a:pt x="1489" y="0"/>
                </a:moveTo>
                <a:lnTo>
                  <a:pt x="269597" y="1871"/>
                </a:lnTo>
                <a:lnTo>
                  <a:pt x="268108" y="215139"/>
                </a:lnTo>
                <a:lnTo>
                  <a:pt x="0" y="213267"/>
                </a:lnTo>
                <a:lnTo>
                  <a:pt x="1489" y="0"/>
                </a:lnTo>
                <a:close/>
              </a:path>
            </a:pathLst>
          </a:custGeom>
          <a:blipFill rotWithShape="1">
            <a:blip r:embed="rId5">
              <a:alphaModFix/>
            </a:blip>
            <a:stretch>
              <a:fillRect b="-400800" l="-616848" r="-739390" t="-525682"/>
            </a:stretch>
          </a:blipFill>
          <a:ln>
            <a:noFill/>
          </a:ln>
        </p:spPr>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7" name="Shape 607"/>
        <p:cNvGrpSpPr/>
        <p:nvPr/>
      </p:nvGrpSpPr>
      <p:grpSpPr>
        <a:xfrm>
          <a:off x="0" y="0"/>
          <a:ext cx="0" cy="0"/>
          <a:chOff x="0" y="0"/>
          <a:chExt cx="0" cy="0"/>
        </a:xfrm>
      </p:grpSpPr>
      <p:sp>
        <p:nvSpPr>
          <p:cNvPr id="608" name="Google Shape;608;p9"/>
          <p:cNvSpPr/>
          <p:nvPr/>
        </p:nvSpPr>
        <p:spPr>
          <a:xfrm>
            <a:off x="-24859" y="0"/>
            <a:ext cx="3515100" cy="345600"/>
          </a:xfrm>
          <a:prstGeom prst="rect">
            <a:avLst/>
          </a:prstGeom>
          <a:solidFill>
            <a:srgbClr val="38761D"/>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9" name="Google Shape;609;p9"/>
          <p:cNvSpPr/>
          <p:nvPr/>
        </p:nvSpPr>
        <p:spPr>
          <a:xfrm>
            <a:off x="3490328" y="0"/>
            <a:ext cx="3010800" cy="345600"/>
          </a:xfrm>
          <a:prstGeom prst="rect">
            <a:avLst/>
          </a:prstGeom>
          <a:solidFill>
            <a:srgbClr val="00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0" name="Google Shape;610;p9"/>
          <p:cNvSpPr/>
          <p:nvPr/>
        </p:nvSpPr>
        <p:spPr>
          <a:xfrm>
            <a:off x="6501161" y="0"/>
            <a:ext cx="2642700" cy="345600"/>
          </a:xfrm>
          <a:prstGeom prst="rect">
            <a:avLst/>
          </a:prstGeom>
          <a:solidFill>
            <a:srgbClr val="CC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611" name="Google Shape;611;p9"/>
          <p:cNvPicPr preferRelativeResize="0"/>
          <p:nvPr/>
        </p:nvPicPr>
        <p:blipFill rotWithShape="1">
          <a:blip r:embed="rId3">
            <a:alphaModFix/>
          </a:blip>
          <a:srcRect b="0" l="30388" r="38689" t="31689"/>
          <a:stretch/>
        </p:blipFill>
        <p:spPr>
          <a:xfrm>
            <a:off x="669911" y="1012175"/>
            <a:ext cx="2968263" cy="3686874"/>
          </a:xfrm>
          <a:prstGeom prst="rect">
            <a:avLst/>
          </a:prstGeom>
          <a:noFill/>
          <a:ln>
            <a:noFill/>
          </a:ln>
        </p:spPr>
      </p:pic>
      <p:pic>
        <p:nvPicPr>
          <p:cNvPr id="612" name="Google Shape;612;p9"/>
          <p:cNvPicPr preferRelativeResize="0"/>
          <p:nvPr/>
        </p:nvPicPr>
        <p:blipFill rotWithShape="1">
          <a:blip r:embed="rId4">
            <a:alphaModFix/>
          </a:blip>
          <a:srcRect b="9194" l="6543" r="38261" t="22324"/>
          <a:stretch/>
        </p:blipFill>
        <p:spPr>
          <a:xfrm>
            <a:off x="3638175" y="1260350"/>
            <a:ext cx="4926749" cy="3438701"/>
          </a:xfrm>
          <a:prstGeom prst="rect">
            <a:avLst/>
          </a:prstGeom>
          <a:noFill/>
          <a:ln>
            <a:noFill/>
          </a:ln>
        </p:spPr>
      </p:pic>
      <p:sp>
        <p:nvSpPr>
          <p:cNvPr id="613" name="Google Shape;613;p9"/>
          <p:cNvSpPr txBox="1"/>
          <p:nvPr/>
        </p:nvSpPr>
        <p:spPr>
          <a:xfrm>
            <a:off x="968975" y="345600"/>
            <a:ext cx="5449500" cy="378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dk1"/>
                </a:solidFill>
                <a:latin typeface="Calibri"/>
                <a:ea typeface="Calibri"/>
                <a:cs typeface="Calibri"/>
                <a:sym typeface="Calibri"/>
              </a:rPr>
              <a:t>UCAS Support</a:t>
            </a:r>
            <a:r>
              <a:rPr b="0" i="0" lang="en-GB" sz="3000" u="none" cap="none" strike="noStrike">
                <a:solidFill>
                  <a:schemeClr val="dk1"/>
                </a:solidFill>
                <a:latin typeface="Calibri"/>
                <a:ea typeface="Calibri"/>
                <a:cs typeface="Calibri"/>
                <a:sym typeface="Calibri"/>
              </a:rPr>
              <a:t> </a:t>
            </a:r>
            <a:endParaRPr b="0" i="0" sz="3000" u="none" cap="none" strike="noStrike">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7" name="Shape 617"/>
        <p:cNvGrpSpPr/>
        <p:nvPr/>
      </p:nvGrpSpPr>
      <p:grpSpPr>
        <a:xfrm>
          <a:off x="0" y="0"/>
          <a:ext cx="0" cy="0"/>
          <a:chOff x="0" y="0"/>
          <a:chExt cx="0" cy="0"/>
        </a:xfrm>
      </p:grpSpPr>
      <p:sp>
        <p:nvSpPr>
          <p:cNvPr id="618" name="Google Shape;618;p10"/>
          <p:cNvSpPr/>
          <p:nvPr/>
        </p:nvSpPr>
        <p:spPr>
          <a:xfrm>
            <a:off x="-24859" y="0"/>
            <a:ext cx="3515100" cy="345600"/>
          </a:xfrm>
          <a:prstGeom prst="rect">
            <a:avLst/>
          </a:prstGeom>
          <a:solidFill>
            <a:srgbClr val="38761D"/>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9" name="Google Shape;619;p10"/>
          <p:cNvSpPr/>
          <p:nvPr/>
        </p:nvSpPr>
        <p:spPr>
          <a:xfrm>
            <a:off x="3490328" y="0"/>
            <a:ext cx="3010800" cy="345600"/>
          </a:xfrm>
          <a:prstGeom prst="rect">
            <a:avLst/>
          </a:prstGeom>
          <a:solidFill>
            <a:srgbClr val="00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0" name="Google Shape;620;p10"/>
          <p:cNvSpPr/>
          <p:nvPr/>
        </p:nvSpPr>
        <p:spPr>
          <a:xfrm>
            <a:off x="6501161" y="0"/>
            <a:ext cx="2642700" cy="345600"/>
          </a:xfrm>
          <a:prstGeom prst="rect">
            <a:avLst/>
          </a:prstGeom>
          <a:solidFill>
            <a:srgbClr val="CC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621" name="Google Shape;621;p10"/>
          <p:cNvPicPr preferRelativeResize="0"/>
          <p:nvPr/>
        </p:nvPicPr>
        <p:blipFill rotWithShape="1">
          <a:blip r:embed="rId3">
            <a:alphaModFix/>
          </a:blip>
          <a:srcRect b="0" l="0" r="0" t="0"/>
          <a:stretch/>
        </p:blipFill>
        <p:spPr>
          <a:xfrm>
            <a:off x="4546875" y="2134550"/>
            <a:ext cx="3320839" cy="1813626"/>
          </a:xfrm>
          <a:prstGeom prst="rect">
            <a:avLst/>
          </a:prstGeom>
          <a:noFill/>
          <a:ln>
            <a:noFill/>
          </a:ln>
        </p:spPr>
      </p:pic>
      <p:pic>
        <p:nvPicPr>
          <p:cNvPr id="622" name="Google Shape;622;p10"/>
          <p:cNvPicPr preferRelativeResize="0"/>
          <p:nvPr/>
        </p:nvPicPr>
        <p:blipFill rotWithShape="1">
          <a:blip r:embed="rId4">
            <a:alphaModFix/>
          </a:blip>
          <a:srcRect b="0" l="0" r="0" t="0"/>
          <a:stretch/>
        </p:blipFill>
        <p:spPr>
          <a:xfrm>
            <a:off x="740025" y="3198276"/>
            <a:ext cx="3156668" cy="1712175"/>
          </a:xfrm>
          <a:prstGeom prst="rect">
            <a:avLst/>
          </a:prstGeom>
          <a:noFill/>
          <a:ln>
            <a:noFill/>
          </a:ln>
        </p:spPr>
      </p:pic>
      <p:pic>
        <p:nvPicPr>
          <p:cNvPr id="623" name="Google Shape;623;p10"/>
          <p:cNvPicPr preferRelativeResize="0"/>
          <p:nvPr/>
        </p:nvPicPr>
        <p:blipFill rotWithShape="1">
          <a:blip r:embed="rId5">
            <a:alphaModFix/>
          </a:blip>
          <a:srcRect b="3636" l="16517" r="15003" t="24158"/>
          <a:stretch/>
        </p:blipFill>
        <p:spPr>
          <a:xfrm>
            <a:off x="740025" y="1149387"/>
            <a:ext cx="3156676" cy="1871336"/>
          </a:xfrm>
          <a:prstGeom prst="rect">
            <a:avLst/>
          </a:prstGeom>
          <a:noFill/>
          <a:ln>
            <a:noFill/>
          </a:ln>
        </p:spPr>
      </p:pic>
      <p:sp>
        <p:nvSpPr>
          <p:cNvPr id="624" name="Google Shape;624;p10"/>
          <p:cNvSpPr txBox="1"/>
          <p:nvPr/>
        </p:nvSpPr>
        <p:spPr>
          <a:xfrm>
            <a:off x="991400" y="389425"/>
            <a:ext cx="3000000" cy="677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chemeClr val="dk1"/>
                </a:solidFill>
                <a:latin typeface="Calibri"/>
                <a:ea typeface="Calibri"/>
                <a:cs typeface="Calibri"/>
                <a:sym typeface="Calibri"/>
              </a:rPr>
              <a:t>UCAS Support</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p12"/>
          <p:cNvSpPr/>
          <p:nvPr/>
        </p:nvSpPr>
        <p:spPr>
          <a:xfrm>
            <a:off x="-24859" y="0"/>
            <a:ext cx="3515100" cy="345600"/>
          </a:xfrm>
          <a:prstGeom prst="rect">
            <a:avLst/>
          </a:prstGeom>
          <a:solidFill>
            <a:srgbClr val="38761D"/>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0" name="Google Shape;630;p12"/>
          <p:cNvSpPr/>
          <p:nvPr/>
        </p:nvSpPr>
        <p:spPr>
          <a:xfrm>
            <a:off x="3490328" y="0"/>
            <a:ext cx="3010800" cy="345600"/>
          </a:xfrm>
          <a:prstGeom prst="rect">
            <a:avLst/>
          </a:prstGeom>
          <a:solidFill>
            <a:srgbClr val="00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1" name="Google Shape;631;p12"/>
          <p:cNvSpPr/>
          <p:nvPr/>
        </p:nvSpPr>
        <p:spPr>
          <a:xfrm>
            <a:off x="6501161" y="0"/>
            <a:ext cx="2642700" cy="345600"/>
          </a:xfrm>
          <a:prstGeom prst="rect">
            <a:avLst/>
          </a:prstGeom>
          <a:solidFill>
            <a:srgbClr val="CC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nvGrpSpPr>
          <p:cNvPr id="632" name="Google Shape;632;p12"/>
          <p:cNvGrpSpPr/>
          <p:nvPr/>
        </p:nvGrpSpPr>
        <p:grpSpPr>
          <a:xfrm>
            <a:off x="286793" y="1309590"/>
            <a:ext cx="8570422" cy="3104425"/>
            <a:chOff x="0" y="1010"/>
            <a:chExt cx="8570422" cy="3104425"/>
          </a:xfrm>
        </p:grpSpPr>
        <p:sp>
          <p:nvSpPr>
            <p:cNvPr id="633" name="Google Shape;633;p12"/>
            <p:cNvSpPr/>
            <p:nvPr/>
          </p:nvSpPr>
          <p:spPr>
            <a:xfrm>
              <a:off x="0" y="2548035"/>
              <a:ext cx="2142600" cy="557400"/>
            </a:xfrm>
            <a:prstGeom prst="rect">
              <a:avLst/>
            </a:prstGeom>
            <a:solidFill>
              <a:srgbClr val="836CD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4" name="Google Shape;634;p12"/>
            <p:cNvSpPr txBox="1"/>
            <p:nvPr/>
          </p:nvSpPr>
          <p:spPr>
            <a:xfrm>
              <a:off x="0" y="2548035"/>
              <a:ext cx="2142600" cy="557400"/>
            </a:xfrm>
            <a:prstGeom prst="rect">
              <a:avLst/>
            </a:prstGeom>
            <a:noFill/>
            <a:ln>
              <a:noFill/>
            </a:ln>
          </p:spPr>
          <p:txBody>
            <a:bodyPr anchorCtr="0" anchor="ctr" bIns="99550" lIns="152375" spcFirstLastPara="1" rIns="152375" wrap="square" tIns="99550">
              <a:noAutofit/>
            </a:bodyPr>
            <a:lstStyle/>
            <a:p>
              <a:pPr indent="0" lvl="0" marL="0" marR="0" rtl="0" algn="ctr">
                <a:lnSpc>
                  <a:spcPct val="100000"/>
                </a:lnSpc>
                <a:spcBef>
                  <a:spcPts val="0"/>
                </a:spcBef>
                <a:spcAft>
                  <a:spcPts val="0"/>
                </a:spcAft>
                <a:buClr>
                  <a:schemeClr val="lt1"/>
                </a:buClr>
                <a:buSzPts val="1400"/>
                <a:buFont typeface="Calibri"/>
                <a:buNone/>
              </a:pPr>
              <a:r>
                <a:rPr b="0" i="0" lang="en-GB" sz="1400" u="none" cap="none" strike="noStrike">
                  <a:solidFill>
                    <a:schemeClr val="lt1"/>
                  </a:solidFill>
                  <a:latin typeface="Calibri"/>
                  <a:ea typeface="Calibri"/>
                  <a:cs typeface="Calibri"/>
                  <a:sym typeface="Calibri"/>
                </a:rPr>
                <a:t>Be proactive</a:t>
              </a:r>
              <a:endParaRPr b="0" i="0" sz="1400" u="none" cap="none" strike="noStrike">
                <a:solidFill>
                  <a:srgbClr val="000000"/>
                </a:solidFill>
                <a:latin typeface="Arial"/>
                <a:ea typeface="Arial"/>
                <a:cs typeface="Arial"/>
                <a:sym typeface="Arial"/>
              </a:endParaRPr>
            </a:p>
          </p:txBody>
        </p:sp>
        <p:sp>
          <p:nvSpPr>
            <p:cNvPr id="635" name="Google Shape;635;p12"/>
            <p:cNvSpPr/>
            <p:nvPr/>
          </p:nvSpPr>
          <p:spPr>
            <a:xfrm>
              <a:off x="2142622" y="2548035"/>
              <a:ext cx="6427800" cy="557400"/>
            </a:xfrm>
            <a:prstGeom prst="rect">
              <a:avLst/>
            </a:prstGeom>
            <a:solidFill>
              <a:srgbClr val="836CD8">
                <a:alpha val="5333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6" name="Google Shape;636;p12"/>
            <p:cNvSpPr txBox="1"/>
            <p:nvPr/>
          </p:nvSpPr>
          <p:spPr>
            <a:xfrm>
              <a:off x="2142622" y="2548035"/>
              <a:ext cx="6427800" cy="557400"/>
            </a:xfrm>
            <a:prstGeom prst="rect">
              <a:avLst/>
            </a:prstGeom>
            <a:noFill/>
            <a:ln>
              <a:noFill/>
            </a:ln>
          </p:spPr>
          <p:txBody>
            <a:bodyPr anchorCtr="0" anchor="ctr" bIns="177800" lIns="130375" spcFirstLastPara="1" rIns="130375" wrap="square" tIns="177800">
              <a:noAutofit/>
            </a:bodyPr>
            <a:lstStyle/>
            <a:p>
              <a:pPr indent="0" lvl="0" marL="0" marR="0" rtl="0" algn="l">
                <a:lnSpc>
                  <a:spcPct val="100000"/>
                </a:lnSpc>
                <a:spcBef>
                  <a:spcPts val="0"/>
                </a:spcBef>
                <a:spcAft>
                  <a:spcPts val="0"/>
                </a:spcAft>
                <a:buClr>
                  <a:schemeClr val="dk1"/>
                </a:buClr>
                <a:buSzPts val="1400"/>
                <a:buFont typeface="Calibri"/>
                <a:buNone/>
              </a:pPr>
              <a:r>
                <a:rPr b="0" i="0" lang="en-GB" sz="1400" u="none" cap="none" strike="noStrike">
                  <a:solidFill>
                    <a:schemeClr val="dk1"/>
                  </a:solidFill>
                  <a:latin typeface="Calibri"/>
                  <a:ea typeface="Calibri"/>
                  <a:cs typeface="Calibri"/>
                  <a:sym typeface="Calibri"/>
                </a:rPr>
                <a:t>Make sure they read everything carefully that is sent to them and don’t book holidays at key times!</a:t>
              </a:r>
              <a:endParaRPr b="0" i="0" sz="1400" u="none" cap="none" strike="noStrike">
                <a:solidFill>
                  <a:srgbClr val="000000"/>
                </a:solidFill>
                <a:latin typeface="Arial"/>
                <a:ea typeface="Arial"/>
                <a:cs typeface="Arial"/>
                <a:sym typeface="Arial"/>
              </a:endParaRPr>
            </a:p>
          </p:txBody>
        </p:sp>
        <p:sp>
          <p:nvSpPr>
            <p:cNvPr id="637" name="Google Shape;637;p12"/>
            <p:cNvSpPr/>
            <p:nvPr/>
          </p:nvSpPr>
          <p:spPr>
            <a:xfrm rot="10800000">
              <a:off x="22" y="1698996"/>
              <a:ext cx="2142600" cy="857400"/>
            </a:xfrm>
            <a:prstGeom prst="upArrowCallout">
              <a:avLst>
                <a:gd fmla="val 5000" name="adj1"/>
                <a:gd fmla="val 10000" name="adj2"/>
                <a:gd fmla="val 15000" name="adj3"/>
                <a:gd fmla="val 64977" name="adj4"/>
              </a:avLst>
            </a:prstGeom>
            <a:solidFill>
              <a:srgbClr val="FF645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8" name="Google Shape;638;p12"/>
            <p:cNvSpPr txBox="1"/>
            <p:nvPr/>
          </p:nvSpPr>
          <p:spPr>
            <a:xfrm>
              <a:off x="0" y="1699042"/>
              <a:ext cx="2142600" cy="557400"/>
            </a:xfrm>
            <a:prstGeom prst="rect">
              <a:avLst/>
            </a:prstGeom>
            <a:noFill/>
            <a:ln>
              <a:noFill/>
            </a:ln>
          </p:spPr>
          <p:txBody>
            <a:bodyPr anchorCtr="0" anchor="ctr" bIns="99550" lIns="152375" spcFirstLastPara="1" rIns="152375" wrap="square" tIns="99550">
              <a:noAutofit/>
            </a:bodyPr>
            <a:lstStyle/>
            <a:p>
              <a:pPr indent="0" lvl="0" marL="0" marR="0" rtl="0" algn="ctr">
                <a:lnSpc>
                  <a:spcPct val="100000"/>
                </a:lnSpc>
                <a:spcBef>
                  <a:spcPts val="0"/>
                </a:spcBef>
                <a:spcAft>
                  <a:spcPts val="0"/>
                </a:spcAft>
                <a:buClr>
                  <a:schemeClr val="lt1"/>
                </a:buClr>
                <a:buSzPts val="1400"/>
                <a:buFont typeface="Calibri"/>
                <a:buNone/>
              </a:pPr>
              <a:r>
                <a:rPr b="0" i="0" lang="en-GB" sz="1400" u="none" cap="none" strike="noStrike">
                  <a:solidFill>
                    <a:schemeClr val="lt1"/>
                  </a:solidFill>
                  <a:latin typeface="Calibri"/>
                  <a:ea typeface="Calibri"/>
                  <a:cs typeface="Calibri"/>
                  <a:sym typeface="Calibri"/>
                </a:rPr>
                <a:t>Open days</a:t>
              </a:r>
              <a:endParaRPr b="0" i="0" sz="1400" u="none" cap="none" strike="noStrike">
                <a:solidFill>
                  <a:srgbClr val="000000"/>
                </a:solidFill>
                <a:latin typeface="Arial"/>
                <a:ea typeface="Arial"/>
                <a:cs typeface="Arial"/>
                <a:sym typeface="Arial"/>
              </a:endParaRPr>
            </a:p>
          </p:txBody>
        </p:sp>
        <p:sp>
          <p:nvSpPr>
            <p:cNvPr id="639" name="Google Shape;639;p12"/>
            <p:cNvSpPr/>
            <p:nvPr/>
          </p:nvSpPr>
          <p:spPr>
            <a:xfrm>
              <a:off x="2142622" y="1699042"/>
              <a:ext cx="6427800" cy="557400"/>
            </a:xfrm>
            <a:prstGeom prst="rect">
              <a:avLst/>
            </a:prstGeom>
            <a:solidFill>
              <a:srgbClr val="FF6451">
                <a:alpha val="5333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0" name="Google Shape;640;p12"/>
            <p:cNvSpPr txBox="1"/>
            <p:nvPr/>
          </p:nvSpPr>
          <p:spPr>
            <a:xfrm>
              <a:off x="2142622" y="1699042"/>
              <a:ext cx="6427800" cy="557400"/>
            </a:xfrm>
            <a:prstGeom prst="rect">
              <a:avLst/>
            </a:prstGeom>
            <a:noFill/>
            <a:ln>
              <a:noFill/>
            </a:ln>
          </p:spPr>
          <p:txBody>
            <a:bodyPr anchorCtr="0" anchor="ctr" bIns="177800" lIns="130375" spcFirstLastPara="1" rIns="130375" wrap="square" tIns="177800">
              <a:noAutofit/>
            </a:bodyPr>
            <a:lstStyle/>
            <a:p>
              <a:pPr indent="0" lvl="0" marL="0" marR="0" rtl="0" algn="l">
                <a:lnSpc>
                  <a:spcPct val="100000"/>
                </a:lnSpc>
                <a:spcBef>
                  <a:spcPts val="0"/>
                </a:spcBef>
                <a:spcAft>
                  <a:spcPts val="0"/>
                </a:spcAft>
                <a:buClr>
                  <a:schemeClr val="dk1"/>
                </a:buClr>
                <a:buSzPts val="1400"/>
                <a:buFont typeface="Calibri"/>
                <a:buNone/>
              </a:pPr>
              <a:r>
                <a:rPr b="0" i="0" lang="en-GB" sz="1400" u="none" cap="none" strike="noStrike">
                  <a:solidFill>
                    <a:schemeClr val="dk1"/>
                  </a:solidFill>
                  <a:latin typeface="Calibri"/>
                  <a:ea typeface="Calibri"/>
                  <a:cs typeface="Calibri"/>
                  <a:sym typeface="Calibri"/>
                </a:rPr>
                <a:t>Attend virtual events and open days – you may have a different perspective.</a:t>
              </a:r>
              <a:endParaRPr b="0" i="0" sz="1400" u="none" cap="none" strike="noStrike">
                <a:solidFill>
                  <a:srgbClr val="000000"/>
                </a:solidFill>
                <a:latin typeface="Arial"/>
                <a:ea typeface="Arial"/>
                <a:cs typeface="Arial"/>
                <a:sym typeface="Arial"/>
              </a:endParaRPr>
            </a:p>
          </p:txBody>
        </p:sp>
        <p:sp>
          <p:nvSpPr>
            <p:cNvPr id="641" name="Google Shape;641;p12"/>
            <p:cNvSpPr/>
            <p:nvPr/>
          </p:nvSpPr>
          <p:spPr>
            <a:xfrm rot="10800000">
              <a:off x="22" y="850003"/>
              <a:ext cx="2142600" cy="857400"/>
            </a:xfrm>
            <a:prstGeom prst="upArrowCallout">
              <a:avLst>
                <a:gd fmla="val 5000" name="adj1"/>
                <a:gd fmla="val 10000" name="adj2"/>
                <a:gd fmla="val 15000" name="adj3"/>
                <a:gd fmla="val 64977" name="adj4"/>
              </a:avLst>
            </a:prstGeom>
            <a:solidFill>
              <a:srgbClr val="FBC65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2" name="Google Shape;642;p12"/>
            <p:cNvSpPr txBox="1"/>
            <p:nvPr/>
          </p:nvSpPr>
          <p:spPr>
            <a:xfrm>
              <a:off x="0" y="850049"/>
              <a:ext cx="2142600" cy="557400"/>
            </a:xfrm>
            <a:prstGeom prst="rect">
              <a:avLst/>
            </a:prstGeom>
            <a:noFill/>
            <a:ln>
              <a:noFill/>
            </a:ln>
          </p:spPr>
          <p:txBody>
            <a:bodyPr anchorCtr="0" anchor="ctr" bIns="99550" lIns="152375" spcFirstLastPara="1" rIns="152375" wrap="square" tIns="99550">
              <a:noAutofit/>
            </a:bodyPr>
            <a:lstStyle/>
            <a:p>
              <a:pPr indent="0" lvl="0" marL="0" marR="0" rtl="0" algn="ctr">
                <a:lnSpc>
                  <a:spcPct val="100000"/>
                </a:lnSpc>
                <a:spcBef>
                  <a:spcPts val="0"/>
                </a:spcBef>
                <a:spcAft>
                  <a:spcPts val="0"/>
                </a:spcAft>
                <a:buClr>
                  <a:schemeClr val="lt1"/>
                </a:buClr>
                <a:buSzPts val="1400"/>
                <a:buFont typeface="Calibri"/>
                <a:buNone/>
              </a:pPr>
              <a:r>
                <a:rPr b="0" i="0" lang="en-GB" sz="1400" u="none" cap="none" strike="noStrike">
                  <a:solidFill>
                    <a:schemeClr val="lt1"/>
                  </a:solidFill>
                  <a:latin typeface="Calibri"/>
                  <a:ea typeface="Calibri"/>
                  <a:cs typeface="Calibri"/>
                  <a:sym typeface="Calibri"/>
                </a:rPr>
                <a:t>Sign up</a:t>
              </a:r>
              <a:endParaRPr b="0" i="0" sz="1400" u="none" cap="none" strike="noStrike">
                <a:solidFill>
                  <a:srgbClr val="000000"/>
                </a:solidFill>
                <a:latin typeface="Arial"/>
                <a:ea typeface="Arial"/>
                <a:cs typeface="Arial"/>
                <a:sym typeface="Arial"/>
              </a:endParaRPr>
            </a:p>
          </p:txBody>
        </p:sp>
        <p:sp>
          <p:nvSpPr>
            <p:cNvPr id="643" name="Google Shape;643;p12"/>
            <p:cNvSpPr/>
            <p:nvPr/>
          </p:nvSpPr>
          <p:spPr>
            <a:xfrm>
              <a:off x="2142622" y="850049"/>
              <a:ext cx="6427800" cy="557400"/>
            </a:xfrm>
            <a:prstGeom prst="rect">
              <a:avLst/>
            </a:prstGeom>
            <a:solidFill>
              <a:srgbClr val="FBC651">
                <a:alpha val="5333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4" name="Google Shape;644;p12"/>
            <p:cNvSpPr txBox="1"/>
            <p:nvPr/>
          </p:nvSpPr>
          <p:spPr>
            <a:xfrm>
              <a:off x="2142622" y="850049"/>
              <a:ext cx="6427800" cy="557400"/>
            </a:xfrm>
            <a:prstGeom prst="rect">
              <a:avLst/>
            </a:prstGeom>
            <a:noFill/>
            <a:ln>
              <a:noFill/>
            </a:ln>
          </p:spPr>
          <p:txBody>
            <a:bodyPr anchorCtr="0" anchor="ctr" bIns="177800" lIns="130375" spcFirstLastPara="1" rIns="130375" wrap="square" tIns="177800">
              <a:noAutofit/>
            </a:bodyPr>
            <a:lstStyle/>
            <a:p>
              <a:pPr indent="0" lvl="0" marL="0" marR="0" rtl="0" algn="l">
                <a:lnSpc>
                  <a:spcPct val="100000"/>
                </a:lnSpc>
                <a:spcBef>
                  <a:spcPts val="0"/>
                </a:spcBef>
                <a:spcAft>
                  <a:spcPts val="0"/>
                </a:spcAft>
                <a:buClr>
                  <a:schemeClr val="dk1"/>
                </a:buClr>
                <a:buSzPts val="1400"/>
                <a:buFont typeface="Calibri"/>
                <a:buNone/>
              </a:pPr>
              <a:r>
                <a:rPr b="0" i="0" lang="en-GB" sz="1400" u="none" cap="none" strike="noStrike">
                  <a:solidFill>
                    <a:schemeClr val="dk1"/>
                  </a:solidFill>
                  <a:latin typeface="Calibri"/>
                  <a:ea typeface="Calibri"/>
                  <a:cs typeface="Calibri"/>
                  <a:sym typeface="Calibri"/>
                </a:rPr>
                <a:t>Sign up for parent updates from UCAS and get everything you need to know about the application process direct to your inbox.</a:t>
              </a:r>
              <a:endParaRPr b="0" i="0" sz="1400" u="none" cap="none" strike="noStrike">
                <a:solidFill>
                  <a:srgbClr val="000000"/>
                </a:solidFill>
                <a:latin typeface="Arial"/>
                <a:ea typeface="Arial"/>
                <a:cs typeface="Arial"/>
                <a:sym typeface="Arial"/>
              </a:endParaRPr>
            </a:p>
          </p:txBody>
        </p:sp>
        <p:sp>
          <p:nvSpPr>
            <p:cNvPr id="645" name="Google Shape;645;p12"/>
            <p:cNvSpPr/>
            <p:nvPr/>
          </p:nvSpPr>
          <p:spPr>
            <a:xfrm rot="10800000">
              <a:off x="22" y="1010"/>
              <a:ext cx="2142600" cy="857400"/>
            </a:xfrm>
            <a:prstGeom prst="upArrowCallout">
              <a:avLst>
                <a:gd fmla="val 5000" name="adj1"/>
                <a:gd fmla="val 10000" name="adj2"/>
                <a:gd fmla="val 15000" name="adj3"/>
                <a:gd fmla="val 64977" name="adj4"/>
              </a:avLst>
            </a:prstGeom>
            <a:solidFill>
              <a:srgbClr val="5DB8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6" name="Google Shape;646;p12"/>
            <p:cNvSpPr txBox="1"/>
            <p:nvPr/>
          </p:nvSpPr>
          <p:spPr>
            <a:xfrm>
              <a:off x="0" y="1056"/>
              <a:ext cx="2142600" cy="557400"/>
            </a:xfrm>
            <a:prstGeom prst="rect">
              <a:avLst/>
            </a:prstGeom>
            <a:noFill/>
            <a:ln>
              <a:noFill/>
            </a:ln>
          </p:spPr>
          <p:txBody>
            <a:bodyPr anchorCtr="0" anchor="ctr" bIns="99550" lIns="152375" spcFirstLastPara="1" rIns="152375" wrap="square" tIns="99550">
              <a:noAutofit/>
            </a:bodyPr>
            <a:lstStyle/>
            <a:p>
              <a:pPr indent="0" lvl="0" marL="0" marR="0" rtl="0" algn="ctr">
                <a:lnSpc>
                  <a:spcPct val="100000"/>
                </a:lnSpc>
                <a:spcBef>
                  <a:spcPts val="0"/>
                </a:spcBef>
                <a:spcAft>
                  <a:spcPts val="0"/>
                </a:spcAft>
                <a:buClr>
                  <a:schemeClr val="lt1"/>
                </a:buClr>
                <a:buSzPts val="1400"/>
                <a:buFont typeface="Calibri"/>
                <a:buNone/>
              </a:pPr>
              <a:r>
                <a:rPr b="0" i="0" lang="en-GB" sz="1400" u="none" cap="none" strike="noStrike">
                  <a:solidFill>
                    <a:schemeClr val="lt1"/>
                  </a:solidFill>
                  <a:latin typeface="Calibri"/>
                  <a:ea typeface="Calibri"/>
                  <a:cs typeface="Calibri"/>
                  <a:sym typeface="Calibri"/>
                </a:rPr>
                <a:t>Research</a:t>
              </a:r>
              <a:endParaRPr b="0" i="0" sz="1400" u="none" cap="none" strike="noStrike">
                <a:solidFill>
                  <a:srgbClr val="000000"/>
                </a:solidFill>
                <a:latin typeface="Arial"/>
                <a:ea typeface="Arial"/>
                <a:cs typeface="Arial"/>
                <a:sym typeface="Arial"/>
              </a:endParaRPr>
            </a:p>
          </p:txBody>
        </p:sp>
        <p:sp>
          <p:nvSpPr>
            <p:cNvPr id="647" name="Google Shape;647;p12"/>
            <p:cNvSpPr/>
            <p:nvPr/>
          </p:nvSpPr>
          <p:spPr>
            <a:xfrm>
              <a:off x="2142622" y="1056"/>
              <a:ext cx="6427800" cy="557400"/>
            </a:xfrm>
            <a:prstGeom prst="rect">
              <a:avLst/>
            </a:prstGeom>
            <a:solidFill>
              <a:srgbClr val="5DB88D">
                <a:alpha val="53333"/>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8" name="Google Shape;648;p12"/>
            <p:cNvSpPr txBox="1"/>
            <p:nvPr/>
          </p:nvSpPr>
          <p:spPr>
            <a:xfrm>
              <a:off x="2142622" y="1056"/>
              <a:ext cx="6427800" cy="557400"/>
            </a:xfrm>
            <a:prstGeom prst="rect">
              <a:avLst/>
            </a:prstGeom>
            <a:noFill/>
            <a:ln>
              <a:noFill/>
            </a:ln>
          </p:spPr>
          <p:txBody>
            <a:bodyPr anchorCtr="0" anchor="ctr" bIns="177800" lIns="130375" spcFirstLastPara="1" rIns="130375" wrap="square" tIns="177800">
              <a:noAutofit/>
            </a:bodyPr>
            <a:lstStyle/>
            <a:p>
              <a:pPr indent="0" lvl="0" marL="0" marR="0" rtl="0" algn="l">
                <a:lnSpc>
                  <a:spcPct val="100000"/>
                </a:lnSpc>
                <a:spcBef>
                  <a:spcPts val="0"/>
                </a:spcBef>
                <a:spcAft>
                  <a:spcPts val="0"/>
                </a:spcAft>
                <a:buClr>
                  <a:schemeClr val="dk1"/>
                </a:buClr>
                <a:buSzPts val="1400"/>
                <a:buFont typeface="Calibri"/>
                <a:buNone/>
              </a:pPr>
              <a:r>
                <a:rPr b="0" i="0" lang="en-GB" sz="1400" u="none" cap="none" strike="noStrike">
                  <a:solidFill>
                    <a:schemeClr val="dk1"/>
                  </a:solidFill>
                  <a:latin typeface="Calibri"/>
                  <a:ea typeface="Calibri"/>
                  <a:cs typeface="Calibri"/>
                  <a:sym typeface="Calibri"/>
                </a:rPr>
                <a:t>Use the parents/guardians’ section of the UCAS website at www.ucas.com/parents.</a:t>
              </a:r>
              <a:endParaRPr b="0" i="0" sz="1400" u="none" cap="none" strike="noStrike">
                <a:solidFill>
                  <a:srgbClr val="000000"/>
                </a:solidFill>
                <a:latin typeface="Arial"/>
                <a:ea typeface="Arial"/>
                <a:cs typeface="Arial"/>
                <a:sym typeface="Arial"/>
              </a:endParaRPr>
            </a:p>
          </p:txBody>
        </p:sp>
      </p:grpSp>
      <p:sp>
        <p:nvSpPr>
          <p:cNvPr id="649" name="Google Shape;649;p12"/>
          <p:cNvSpPr txBox="1"/>
          <p:nvPr/>
        </p:nvSpPr>
        <p:spPr>
          <a:xfrm>
            <a:off x="213950" y="513650"/>
            <a:ext cx="5791800" cy="627900"/>
          </a:xfrm>
          <a:prstGeom prst="rect">
            <a:avLst/>
          </a:prstGeom>
          <a:noFill/>
          <a:ln>
            <a:noFill/>
          </a:ln>
        </p:spPr>
        <p:txBody>
          <a:bodyPr anchorCtr="0" anchor="t" bIns="91425" lIns="91425" spcFirstLastPara="1" rIns="91425" wrap="square" tIns="91425">
            <a:spAutoFit/>
          </a:bodyPr>
          <a:lstStyle/>
          <a:p>
            <a:pPr indent="0" lvl="0" marL="0" marR="0" rtl="0" algn="l">
              <a:lnSpc>
                <a:spcPct val="90000"/>
              </a:lnSpc>
              <a:spcBef>
                <a:spcPts val="0"/>
              </a:spcBef>
              <a:spcAft>
                <a:spcPts val="0"/>
              </a:spcAft>
              <a:buClr>
                <a:srgbClr val="000000"/>
              </a:buClr>
              <a:buSzPts val="3200"/>
              <a:buFont typeface="Arial"/>
              <a:buNone/>
            </a:pPr>
            <a:r>
              <a:rPr b="1" i="0" lang="en-GB" sz="3200" u="none" cap="none" strike="noStrike">
                <a:solidFill>
                  <a:srgbClr val="1F2834"/>
                </a:solidFill>
                <a:latin typeface="Calibri"/>
                <a:ea typeface="Calibri"/>
                <a:cs typeface="Calibri"/>
                <a:sym typeface="Calibri"/>
              </a:rPr>
              <a:t>How can you support them?</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3" name="Shape 653"/>
        <p:cNvGrpSpPr/>
        <p:nvPr/>
      </p:nvGrpSpPr>
      <p:grpSpPr>
        <a:xfrm>
          <a:off x="0" y="0"/>
          <a:ext cx="0" cy="0"/>
          <a:chOff x="0" y="0"/>
          <a:chExt cx="0" cy="0"/>
        </a:xfrm>
      </p:grpSpPr>
      <p:sp>
        <p:nvSpPr>
          <p:cNvPr id="654" name="Google Shape;654;p13"/>
          <p:cNvSpPr/>
          <p:nvPr/>
        </p:nvSpPr>
        <p:spPr>
          <a:xfrm>
            <a:off x="-24859" y="0"/>
            <a:ext cx="3515100" cy="345600"/>
          </a:xfrm>
          <a:prstGeom prst="rect">
            <a:avLst/>
          </a:prstGeom>
          <a:solidFill>
            <a:srgbClr val="38761D"/>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5" name="Google Shape;655;p13"/>
          <p:cNvSpPr/>
          <p:nvPr/>
        </p:nvSpPr>
        <p:spPr>
          <a:xfrm>
            <a:off x="3490328" y="0"/>
            <a:ext cx="3010800" cy="345600"/>
          </a:xfrm>
          <a:prstGeom prst="rect">
            <a:avLst/>
          </a:prstGeom>
          <a:solidFill>
            <a:srgbClr val="00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6" name="Google Shape;656;p13"/>
          <p:cNvSpPr/>
          <p:nvPr/>
        </p:nvSpPr>
        <p:spPr>
          <a:xfrm>
            <a:off x="6501161" y="0"/>
            <a:ext cx="2642700" cy="345600"/>
          </a:xfrm>
          <a:prstGeom prst="rect">
            <a:avLst/>
          </a:prstGeom>
          <a:solidFill>
            <a:srgbClr val="CC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7" name="Google Shape;657;p13"/>
          <p:cNvSpPr txBox="1"/>
          <p:nvPr/>
        </p:nvSpPr>
        <p:spPr>
          <a:xfrm>
            <a:off x="94775" y="1194800"/>
            <a:ext cx="9144000" cy="3765000"/>
          </a:xfrm>
          <a:prstGeom prst="rect">
            <a:avLst/>
          </a:prstGeom>
          <a:noFill/>
          <a:ln>
            <a:noFill/>
          </a:ln>
        </p:spPr>
        <p:txBody>
          <a:bodyPr anchorCtr="0" anchor="t" bIns="91425" lIns="91425" spcFirstLastPara="1" rIns="91425" wrap="square" tIns="91425">
            <a:spAutoFit/>
          </a:bodyPr>
          <a:lstStyle/>
          <a:p>
            <a:pPr indent="0" lvl="0" marL="0" marR="0" rtl="0" algn="l">
              <a:lnSpc>
                <a:spcPct val="90000"/>
              </a:lnSpc>
              <a:spcBef>
                <a:spcPts val="960"/>
              </a:spcBef>
              <a:spcAft>
                <a:spcPts val="0"/>
              </a:spcAft>
              <a:buClr>
                <a:srgbClr val="000000"/>
              </a:buClr>
              <a:buSzPts val="3200"/>
              <a:buFont typeface="Arial"/>
              <a:buNone/>
            </a:pPr>
            <a:r>
              <a:rPr b="0" i="0" lang="en-GB" sz="3200" u="none" cap="none" strike="noStrike">
                <a:solidFill>
                  <a:schemeClr val="dk1"/>
                </a:solidFill>
                <a:latin typeface="Calibri"/>
                <a:ea typeface="Calibri"/>
                <a:cs typeface="Calibri"/>
                <a:sym typeface="Calibri"/>
              </a:rPr>
              <a:t>All students can choose up to 5 courses /universities, Ideally: </a:t>
            </a:r>
            <a:endParaRPr b="0" i="0" sz="3200" u="none" cap="none" strike="noStrike">
              <a:solidFill>
                <a:schemeClr val="dk1"/>
              </a:solidFill>
              <a:latin typeface="Calibri"/>
              <a:ea typeface="Calibri"/>
              <a:cs typeface="Calibri"/>
              <a:sym typeface="Calibri"/>
            </a:endParaRPr>
          </a:p>
          <a:p>
            <a:pPr indent="0" lvl="0" marL="914400" marR="0" rtl="0" algn="l">
              <a:lnSpc>
                <a:spcPct val="90000"/>
              </a:lnSpc>
              <a:spcBef>
                <a:spcPts val="960"/>
              </a:spcBef>
              <a:spcAft>
                <a:spcPts val="0"/>
              </a:spcAft>
              <a:buClr>
                <a:srgbClr val="000000"/>
              </a:buClr>
              <a:buSzPts val="3000"/>
              <a:buFont typeface="Arial"/>
              <a:buNone/>
            </a:pPr>
            <a:r>
              <a:rPr b="0" i="0" lang="en-GB" sz="3000" u="none" cap="none" strike="noStrike">
                <a:solidFill>
                  <a:schemeClr val="dk1"/>
                </a:solidFill>
                <a:latin typeface="Calibri"/>
                <a:ea typeface="Calibri"/>
                <a:cs typeface="Calibri"/>
                <a:sym typeface="Calibri"/>
              </a:rPr>
              <a:t>1. Aspirational </a:t>
            </a:r>
            <a:endParaRPr b="0" i="0" sz="3000" u="none" cap="none" strike="noStrike">
              <a:solidFill>
                <a:schemeClr val="dk1"/>
              </a:solidFill>
              <a:latin typeface="Calibri"/>
              <a:ea typeface="Calibri"/>
              <a:cs typeface="Calibri"/>
              <a:sym typeface="Calibri"/>
            </a:endParaRPr>
          </a:p>
          <a:p>
            <a:pPr indent="0" lvl="0" marL="914400" marR="0" rtl="0" algn="l">
              <a:lnSpc>
                <a:spcPct val="90000"/>
              </a:lnSpc>
              <a:spcBef>
                <a:spcPts val="960"/>
              </a:spcBef>
              <a:spcAft>
                <a:spcPts val="0"/>
              </a:spcAft>
              <a:buClr>
                <a:srgbClr val="000000"/>
              </a:buClr>
              <a:buSzPts val="3000"/>
              <a:buFont typeface="Arial"/>
              <a:buNone/>
            </a:pPr>
            <a:r>
              <a:rPr b="0" i="0" lang="en-GB" sz="3000" u="none" cap="none" strike="noStrike">
                <a:solidFill>
                  <a:schemeClr val="dk1"/>
                </a:solidFill>
                <a:latin typeface="Calibri"/>
                <a:ea typeface="Calibri"/>
                <a:cs typeface="Calibri"/>
                <a:sym typeface="Calibri"/>
              </a:rPr>
              <a:t>2. Aspirational/Realistic </a:t>
            </a:r>
            <a:endParaRPr b="0" i="0" sz="3000" u="none" cap="none" strike="noStrike">
              <a:solidFill>
                <a:schemeClr val="dk1"/>
              </a:solidFill>
              <a:latin typeface="Calibri"/>
              <a:ea typeface="Calibri"/>
              <a:cs typeface="Calibri"/>
              <a:sym typeface="Calibri"/>
            </a:endParaRPr>
          </a:p>
          <a:p>
            <a:pPr indent="0" lvl="0" marL="914400" marR="0" rtl="0" algn="l">
              <a:lnSpc>
                <a:spcPct val="90000"/>
              </a:lnSpc>
              <a:spcBef>
                <a:spcPts val="960"/>
              </a:spcBef>
              <a:spcAft>
                <a:spcPts val="0"/>
              </a:spcAft>
              <a:buClr>
                <a:srgbClr val="000000"/>
              </a:buClr>
              <a:buSzPts val="3000"/>
              <a:buFont typeface="Arial"/>
              <a:buNone/>
            </a:pPr>
            <a:r>
              <a:rPr b="0" i="0" lang="en-GB" sz="3000" u="none" cap="none" strike="noStrike">
                <a:solidFill>
                  <a:schemeClr val="dk1"/>
                </a:solidFill>
                <a:latin typeface="Calibri"/>
                <a:ea typeface="Calibri"/>
                <a:cs typeface="Calibri"/>
                <a:sym typeface="Calibri"/>
              </a:rPr>
              <a:t>3. Realistic </a:t>
            </a:r>
            <a:endParaRPr b="0" i="0" sz="3000" u="none" cap="none" strike="noStrike">
              <a:solidFill>
                <a:schemeClr val="dk1"/>
              </a:solidFill>
              <a:latin typeface="Calibri"/>
              <a:ea typeface="Calibri"/>
              <a:cs typeface="Calibri"/>
              <a:sym typeface="Calibri"/>
            </a:endParaRPr>
          </a:p>
          <a:p>
            <a:pPr indent="0" lvl="0" marL="914400" marR="0" rtl="0" algn="l">
              <a:lnSpc>
                <a:spcPct val="90000"/>
              </a:lnSpc>
              <a:spcBef>
                <a:spcPts val="960"/>
              </a:spcBef>
              <a:spcAft>
                <a:spcPts val="0"/>
              </a:spcAft>
              <a:buClr>
                <a:srgbClr val="000000"/>
              </a:buClr>
              <a:buSzPts val="3000"/>
              <a:buFont typeface="Arial"/>
              <a:buNone/>
            </a:pPr>
            <a:r>
              <a:rPr b="0" i="0" lang="en-GB" sz="3000" u="none" cap="none" strike="noStrike">
                <a:solidFill>
                  <a:schemeClr val="dk1"/>
                </a:solidFill>
                <a:latin typeface="Calibri"/>
                <a:ea typeface="Calibri"/>
                <a:cs typeface="Calibri"/>
                <a:sym typeface="Calibri"/>
              </a:rPr>
              <a:t>4. Realistic </a:t>
            </a:r>
            <a:endParaRPr b="0" i="0" sz="3000" u="none" cap="none" strike="noStrike">
              <a:solidFill>
                <a:schemeClr val="dk1"/>
              </a:solidFill>
              <a:latin typeface="Calibri"/>
              <a:ea typeface="Calibri"/>
              <a:cs typeface="Calibri"/>
              <a:sym typeface="Calibri"/>
            </a:endParaRPr>
          </a:p>
          <a:p>
            <a:pPr indent="0" lvl="0" marL="914400" marR="0" rtl="0" algn="l">
              <a:lnSpc>
                <a:spcPct val="90000"/>
              </a:lnSpc>
              <a:spcBef>
                <a:spcPts val="960"/>
              </a:spcBef>
              <a:spcAft>
                <a:spcPts val="0"/>
              </a:spcAft>
              <a:buClr>
                <a:srgbClr val="000000"/>
              </a:buClr>
              <a:buSzPts val="3000"/>
              <a:buFont typeface="Arial"/>
              <a:buNone/>
            </a:pPr>
            <a:r>
              <a:rPr b="0" i="0" lang="en-GB" sz="3000" u="none" cap="none" strike="noStrike">
                <a:solidFill>
                  <a:schemeClr val="dk1"/>
                </a:solidFill>
                <a:latin typeface="Calibri"/>
                <a:ea typeface="Calibri"/>
                <a:cs typeface="Calibri"/>
                <a:sym typeface="Calibri"/>
              </a:rPr>
              <a:t>5. Insurance</a:t>
            </a:r>
            <a:endParaRPr b="0" i="0" sz="3000" u="none" cap="none" strike="noStrike">
              <a:solidFill>
                <a:schemeClr val="dk1"/>
              </a:solidFill>
              <a:latin typeface="Calibri"/>
              <a:ea typeface="Calibri"/>
              <a:cs typeface="Calibri"/>
              <a:sym typeface="Calibri"/>
            </a:endParaRPr>
          </a:p>
        </p:txBody>
      </p:sp>
      <p:pic>
        <p:nvPicPr>
          <p:cNvPr id="658" name="Google Shape;658;p13"/>
          <p:cNvPicPr preferRelativeResize="0"/>
          <p:nvPr/>
        </p:nvPicPr>
        <p:blipFill rotWithShape="1">
          <a:blip r:embed="rId3">
            <a:alphaModFix/>
          </a:blip>
          <a:srcRect b="0" l="0" r="0" t="0"/>
          <a:stretch/>
        </p:blipFill>
        <p:spPr>
          <a:xfrm>
            <a:off x="3490324" y="501464"/>
            <a:ext cx="1620800" cy="5374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sp>
        <p:nvSpPr>
          <p:cNvPr id="663" name="Google Shape;663;p25"/>
          <p:cNvSpPr txBox="1"/>
          <p:nvPr>
            <p:ph type="title"/>
          </p:nvPr>
        </p:nvSpPr>
        <p:spPr>
          <a:xfrm>
            <a:off x="12" y="142990"/>
            <a:ext cx="6984900" cy="8574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lt1"/>
              </a:buClr>
              <a:buSzPts val="3200"/>
              <a:buFont typeface="Calibri"/>
              <a:buNone/>
            </a:pPr>
            <a:r>
              <a:rPr b="1" i="0" lang="en-GB" sz="3200" u="none" cap="none" strike="noStrike">
                <a:solidFill>
                  <a:srgbClr val="FFFFFF"/>
                </a:solidFill>
                <a:latin typeface="Verdana"/>
                <a:ea typeface="Verdana"/>
                <a:cs typeface="Verdana"/>
                <a:sym typeface="Verdana"/>
              </a:rPr>
              <a:t>Attendance</a:t>
            </a:r>
            <a:r>
              <a:rPr i="0" lang="en-GB" sz="3200" u="none" cap="none" strike="noStrike">
                <a:solidFill>
                  <a:srgbClr val="FFFFFF"/>
                </a:solidFill>
                <a:latin typeface="Verdana"/>
                <a:ea typeface="Verdana"/>
                <a:cs typeface="Verdana"/>
                <a:sym typeface="Verdana"/>
              </a:rPr>
              <a:t> </a:t>
            </a:r>
            <a:endParaRPr>
              <a:latin typeface="Verdana"/>
              <a:ea typeface="Verdana"/>
              <a:cs typeface="Verdana"/>
              <a:sym typeface="Verdana"/>
            </a:endParaRPr>
          </a:p>
        </p:txBody>
      </p:sp>
      <p:sp>
        <p:nvSpPr>
          <p:cNvPr id="664" name="Google Shape;664;p25"/>
          <p:cNvSpPr txBox="1"/>
          <p:nvPr>
            <p:ph idx="1" type="body"/>
          </p:nvPr>
        </p:nvSpPr>
        <p:spPr>
          <a:xfrm>
            <a:off x="457200" y="944331"/>
            <a:ext cx="8229600" cy="4050600"/>
          </a:xfrm>
          <a:prstGeom prst="rect">
            <a:avLst/>
          </a:prstGeom>
          <a:noFill/>
          <a:ln>
            <a:noFill/>
          </a:ln>
        </p:spPr>
        <p:txBody>
          <a:bodyPr anchorCtr="0" anchor="t" bIns="45700" lIns="91425" spcFirstLastPara="1" rIns="91425" wrap="square" tIns="45700">
            <a:noAutofit/>
          </a:bodyPr>
          <a:lstStyle/>
          <a:p>
            <a:pPr indent="0" lvl="0" marL="0" marR="0" rtl="0" algn="ctr">
              <a:lnSpc>
                <a:spcPct val="80000"/>
              </a:lnSpc>
              <a:spcBef>
                <a:spcPts val="640"/>
              </a:spcBef>
              <a:spcAft>
                <a:spcPts val="0"/>
              </a:spcAft>
              <a:buSzPts val="3200"/>
              <a:buNone/>
            </a:pPr>
            <a:r>
              <a:rPr b="0" i="0" lang="en-GB" sz="2600" u="none">
                <a:solidFill>
                  <a:schemeClr val="dk1"/>
                </a:solidFill>
                <a:latin typeface="Calibri"/>
                <a:ea typeface="Calibri"/>
                <a:cs typeface="Calibri"/>
                <a:sym typeface="Calibri"/>
              </a:rPr>
              <a:t>Is 95% attendance good?  </a:t>
            </a:r>
            <a:endParaRPr b="0" i="0" sz="2600" u="none">
              <a:solidFill>
                <a:schemeClr val="dk1"/>
              </a:solidFill>
              <a:latin typeface="Calibri"/>
              <a:ea typeface="Calibri"/>
              <a:cs typeface="Calibri"/>
              <a:sym typeface="Calibri"/>
            </a:endParaRPr>
          </a:p>
          <a:p>
            <a:pPr indent="0" lvl="0" marL="0" marR="0" rtl="0" algn="ctr">
              <a:lnSpc>
                <a:spcPct val="80000"/>
              </a:lnSpc>
              <a:spcBef>
                <a:spcPts val="640"/>
              </a:spcBef>
              <a:spcAft>
                <a:spcPts val="0"/>
              </a:spcAft>
              <a:buSzPts val="3200"/>
              <a:buNone/>
            </a:pPr>
            <a:r>
              <a:t/>
            </a:r>
            <a:endParaRPr sz="2600"/>
          </a:p>
          <a:p>
            <a:pPr indent="0" lvl="0" marL="0" marR="0" rtl="0" algn="ctr">
              <a:lnSpc>
                <a:spcPct val="80000"/>
              </a:lnSpc>
              <a:spcBef>
                <a:spcPts val="640"/>
              </a:spcBef>
              <a:spcAft>
                <a:spcPts val="0"/>
              </a:spcAft>
              <a:buSzPts val="3200"/>
              <a:buNone/>
            </a:pPr>
            <a:r>
              <a:rPr b="0" i="0" lang="en-GB" sz="2600" u="none">
                <a:solidFill>
                  <a:schemeClr val="dk1"/>
                </a:solidFill>
                <a:latin typeface="Calibri"/>
                <a:ea typeface="Calibri"/>
                <a:cs typeface="Calibri"/>
                <a:sym typeface="Calibri"/>
              </a:rPr>
              <a:t>This means that your child has still missed nearly </a:t>
            </a:r>
            <a:r>
              <a:rPr b="1" i="0" lang="en-GB" sz="2600" u="none">
                <a:solidFill>
                  <a:schemeClr val="dk1"/>
                </a:solidFill>
              </a:rPr>
              <a:t>10 school days in one year.</a:t>
            </a:r>
            <a:r>
              <a:rPr b="0" i="0" lang="en-GB" sz="2600" u="none">
                <a:solidFill>
                  <a:schemeClr val="dk1"/>
                </a:solidFill>
                <a:latin typeface="Calibri"/>
                <a:ea typeface="Calibri"/>
                <a:cs typeface="Calibri"/>
                <a:sym typeface="Calibri"/>
              </a:rPr>
              <a:t>  </a:t>
            </a:r>
            <a:endParaRPr b="0" i="0" sz="2600" u="none">
              <a:solidFill>
                <a:schemeClr val="dk1"/>
              </a:solidFill>
              <a:latin typeface="Calibri"/>
              <a:ea typeface="Calibri"/>
              <a:cs typeface="Calibri"/>
              <a:sym typeface="Calibri"/>
            </a:endParaRPr>
          </a:p>
          <a:p>
            <a:pPr indent="0" lvl="0" marL="0" marR="0" rtl="0" algn="ctr">
              <a:lnSpc>
                <a:spcPct val="80000"/>
              </a:lnSpc>
              <a:spcBef>
                <a:spcPts val="640"/>
              </a:spcBef>
              <a:spcAft>
                <a:spcPts val="0"/>
              </a:spcAft>
              <a:buSzPts val="3200"/>
              <a:buNone/>
            </a:pPr>
            <a:r>
              <a:t/>
            </a:r>
            <a:endParaRPr sz="2600"/>
          </a:p>
          <a:p>
            <a:pPr indent="0" lvl="0" marL="0" marR="0" rtl="0" algn="ctr">
              <a:lnSpc>
                <a:spcPct val="80000"/>
              </a:lnSpc>
              <a:spcBef>
                <a:spcPts val="640"/>
              </a:spcBef>
              <a:spcAft>
                <a:spcPts val="0"/>
              </a:spcAft>
              <a:buSzPts val="3200"/>
              <a:buNone/>
            </a:pPr>
            <a:r>
              <a:rPr b="0" i="0" lang="en-GB" sz="2600" u="none">
                <a:solidFill>
                  <a:schemeClr val="dk1"/>
                </a:solidFill>
                <a:latin typeface="Calibri"/>
                <a:ea typeface="Calibri"/>
                <a:cs typeface="Calibri"/>
                <a:sym typeface="Calibri"/>
              </a:rPr>
              <a:t>Over </a:t>
            </a:r>
            <a:r>
              <a:rPr b="1" i="0" lang="en-GB" sz="2600" u="none">
                <a:solidFill>
                  <a:schemeClr val="dk1"/>
                </a:solidFill>
              </a:rPr>
              <a:t>five years</a:t>
            </a:r>
            <a:r>
              <a:rPr b="0" i="0" lang="en-GB" sz="2600" u="none">
                <a:solidFill>
                  <a:schemeClr val="dk1"/>
                </a:solidFill>
                <a:latin typeface="Calibri"/>
                <a:ea typeface="Calibri"/>
                <a:cs typeface="Calibri"/>
                <a:sym typeface="Calibri"/>
              </a:rPr>
              <a:t> that would be nearly </a:t>
            </a:r>
            <a:r>
              <a:rPr b="1" i="0" lang="en-GB" sz="2600" u="none">
                <a:solidFill>
                  <a:schemeClr val="dk1"/>
                </a:solidFill>
              </a:rPr>
              <a:t>50 days</a:t>
            </a:r>
            <a:r>
              <a:rPr b="0" i="0" lang="en-GB" sz="2600" u="none">
                <a:solidFill>
                  <a:schemeClr val="dk1"/>
                </a:solidFill>
                <a:latin typeface="Calibri"/>
                <a:ea typeface="Calibri"/>
                <a:cs typeface="Calibri"/>
                <a:sym typeface="Calibri"/>
              </a:rPr>
              <a:t>, this is almost a school term</a:t>
            </a:r>
            <a:endParaRPr sz="2600"/>
          </a:p>
          <a:p>
            <a:pPr indent="-139700" lvl="0" marL="342900" marR="0" rtl="0" algn="ctr">
              <a:lnSpc>
                <a:spcPct val="80000"/>
              </a:lnSpc>
              <a:spcBef>
                <a:spcPts val="640"/>
              </a:spcBef>
              <a:spcAft>
                <a:spcPts val="0"/>
              </a:spcAft>
              <a:buClr>
                <a:schemeClr val="dk1"/>
              </a:buClr>
              <a:buSzPts val="3200"/>
              <a:buFont typeface="Arial"/>
              <a:buNone/>
            </a:pPr>
            <a:r>
              <a:t/>
            </a:r>
            <a:endParaRPr b="0" i="0" sz="1400" u="none">
              <a:solidFill>
                <a:schemeClr val="dk1"/>
              </a:solidFill>
              <a:latin typeface="Calibri"/>
              <a:ea typeface="Calibri"/>
              <a:cs typeface="Calibri"/>
              <a:sym typeface="Calibri"/>
            </a:endParaRPr>
          </a:p>
          <a:p>
            <a:pPr indent="0" lvl="0" marL="0" marR="0" rtl="0" algn="ctr">
              <a:lnSpc>
                <a:spcPct val="80000"/>
              </a:lnSpc>
              <a:spcBef>
                <a:spcPts val="640"/>
              </a:spcBef>
              <a:spcAft>
                <a:spcPts val="0"/>
              </a:spcAft>
              <a:buSzPts val="3200"/>
              <a:buNone/>
            </a:pPr>
            <a:r>
              <a:rPr lang="en-GB" sz="2600"/>
              <a:t>Achievement, wellbeing and development</a:t>
            </a:r>
            <a:endParaRPr/>
          </a:p>
          <a:p>
            <a:pPr indent="0" lvl="0" marL="0" marR="0" rtl="0" algn="ctr">
              <a:lnSpc>
                <a:spcPct val="80000"/>
              </a:lnSpc>
              <a:spcBef>
                <a:spcPts val="640"/>
              </a:spcBef>
              <a:spcAft>
                <a:spcPts val="0"/>
              </a:spcAft>
              <a:buSzPts val="3200"/>
              <a:buNone/>
            </a:pPr>
            <a:r>
              <a:rPr lang="en-GB" sz="2200"/>
              <a:t>Research confirms that there is a strong link between absence and underperformance at the end of key stage</a:t>
            </a:r>
            <a:endParaRPr sz="2200"/>
          </a:p>
          <a:p>
            <a:pPr indent="-139700" lvl="0" marL="342900" marR="0" rtl="0" algn="l">
              <a:lnSpc>
                <a:spcPct val="80000"/>
              </a:lnSpc>
              <a:spcBef>
                <a:spcPts val="640"/>
              </a:spcBef>
              <a:spcAft>
                <a:spcPts val="0"/>
              </a:spcAft>
              <a:buClr>
                <a:schemeClr val="dk1"/>
              </a:buClr>
              <a:buSzPts val="3200"/>
              <a:buFont typeface="Arial"/>
              <a:buNone/>
            </a:pPr>
            <a:r>
              <a:t/>
            </a:r>
            <a:endParaRPr b="0" i="0" sz="3200" u="none">
              <a:solidFill>
                <a:schemeClr val="dk1"/>
              </a:solidFill>
              <a:latin typeface="Calibri"/>
              <a:ea typeface="Calibri"/>
              <a:cs typeface="Calibri"/>
              <a:sym typeface="Calibri"/>
            </a:endParaRPr>
          </a:p>
          <a:p>
            <a:pPr indent="-139700" lvl="0" marL="342900" marR="0" rtl="0" algn="l">
              <a:lnSpc>
                <a:spcPct val="80000"/>
              </a:lnSpc>
              <a:spcBef>
                <a:spcPts val="640"/>
              </a:spcBef>
              <a:spcAft>
                <a:spcPts val="0"/>
              </a:spcAft>
              <a:buClr>
                <a:schemeClr val="dk1"/>
              </a:buClr>
              <a:buSzPts val="3200"/>
              <a:buFont typeface="Arial"/>
              <a:buNone/>
            </a:pPr>
            <a:r>
              <a:t/>
            </a:r>
            <a:endParaRPr b="0" i="0" sz="3200" u="none">
              <a:solidFill>
                <a:schemeClr val="dk1"/>
              </a:solidFill>
              <a:latin typeface="Calibri"/>
              <a:ea typeface="Calibri"/>
              <a:cs typeface="Calibri"/>
              <a:sym typeface="Calibri"/>
            </a:endParaRPr>
          </a:p>
          <a:p>
            <a:pPr indent="-139700" lvl="0" marL="342900" marR="0" rtl="0" algn="l">
              <a:lnSpc>
                <a:spcPct val="115000"/>
              </a:lnSpc>
              <a:spcBef>
                <a:spcPts val="640"/>
              </a:spcBef>
              <a:spcAft>
                <a:spcPts val="0"/>
              </a:spcAft>
              <a:buClr>
                <a:schemeClr val="dk1"/>
              </a:buClr>
              <a:buSzPts val="3200"/>
              <a:buFont typeface="Arial"/>
              <a:buNone/>
            </a:pPr>
            <a:r>
              <a:t/>
            </a:r>
            <a:endParaRPr b="0" i="0" sz="3200" u="none">
              <a:solidFill>
                <a:schemeClr val="dk1"/>
              </a:solidFill>
              <a:latin typeface="Calibri"/>
              <a:ea typeface="Calibri"/>
              <a:cs typeface="Calibri"/>
              <a:sym typeface="Calibri"/>
            </a:endParaRPr>
          </a:p>
        </p:txBody>
      </p:sp>
      <p:sp>
        <p:nvSpPr>
          <p:cNvPr id="665" name="Google Shape;665;p25"/>
          <p:cNvSpPr/>
          <p:nvPr/>
        </p:nvSpPr>
        <p:spPr>
          <a:xfrm>
            <a:off x="-24859" y="0"/>
            <a:ext cx="3515100" cy="345600"/>
          </a:xfrm>
          <a:prstGeom prst="rect">
            <a:avLst/>
          </a:prstGeom>
          <a:solidFill>
            <a:srgbClr val="38761D"/>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6" name="Google Shape;666;p25"/>
          <p:cNvSpPr/>
          <p:nvPr/>
        </p:nvSpPr>
        <p:spPr>
          <a:xfrm>
            <a:off x="3490328" y="0"/>
            <a:ext cx="3010800" cy="345600"/>
          </a:xfrm>
          <a:prstGeom prst="rect">
            <a:avLst/>
          </a:prstGeom>
          <a:solidFill>
            <a:srgbClr val="00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7" name="Google Shape;667;p25"/>
          <p:cNvSpPr/>
          <p:nvPr/>
        </p:nvSpPr>
        <p:spPr>
          <a:xfrm>
            <a:off x="6501161" y="0"/>
            <a:ext cx="2642700" cy="345600"/>
          </a:xfrm>
          <a:prstGeom prst="rect">
            <a:avLst/>
          </a:prstGeom>
          <a:solidFill>
            <a:srgbClr val="CC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1" name="Shape 671"/>
        <p:cNvGrpSpPr/>
        <p:nvPr/>
      </p:nvGrpSpPr>
      <p:grpSpPr>
        <a:xfrm>
          <a:off x="0" y="0"/>
          <a:ext cx="0" cy="0"/>
          <a:chOff x="0" y="0"/>
          <a:chExt cx="0" cy="0"/>
        </a:xfrm>
      </p:grpSpPr>
      <p:sp>
        <p:nvSpPr>
          <p:cNvPr id="672" name="Google Shape;672;p28"/>
          <p:cNvSpPr txBox="1"/>
          <p:nvPr>
            <p:ph type="title"/>
          </p:nvPr>
        </p:nvSpPr>
        <p:spPr>
          <a:xfrm>
            <a:off x="199100" y="345600"/>
            <a:ext cx="6971400" cy="6927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4400"/>
              <a:buNone/>
            </a:pPr>
            <a:r>
              <a:rPr b="1" lang="en-GB" sz="2700">
                <a:solidFill>
                  <a:schemeClr val="dk1"/>
                </a:solidFill>
              </a:rPr>
              <a:t>16-</a:t>
            </a:r>
            <a:r>
              <a:rPr b="1" lang="en-GB" sz="2700">
                <a:solidFill>
                  <a:schemeClr val="dk1"/>
                </a:solidFill>
              </a:rPr>
              <a:t> Bursary Fund/Support </a:t>
            </a:r>
            <a:endParaRPr b="1" sz="2700">
              <a:solidFill>
                <a:schemeClr val="dk1"/>
              </a:solidFill>
            </a:endParaRPr>
          </a:p>
        </p:txBody>
      </p:sp>
      <p:sp>
        <p:nvSpPr>
          <p:cNvPr id="673" name="Google Shape;673;p28"/>
          <p:cNvSpPr txBox="1"/>
          <p:nvPr>
            <p:ph idx="1" type="body"/>
          </p:nvPr>
        </p:nvSpPr>
        <p:spPr>
          <a:xfrm>
            <a:off x="428900" y="1200150"/>
            <a:ext cx="4014300" cy="3394500"/>
          </a:xfrm>
          <a:prstGeom prst="rect">
            <a:avLst/>
          </a:prstGeom>
          <a:noFill/>
          <a:ln>
            <a:noFill/>
          </a:ln>
        </p:spPr>
        <p:txBody>
          <a:bodyPr anchorCtr="0" anchor="t" bIns="45700" lIns="91425" spcFirstLastPara="1" rIns="91425" wrap="square" tIns="45700">
            <a:noAutofit/>
          </a:bodyPr>
          <a:lstStyle/>
          <a:p>
            <a:pPr indent="-368300" lvl="0" marL="457200" rtl="0" algn="l">
              <a:lnSpc>
                <a:spcPct val="115000"/>
              </a:lnSpc>
              <a:spcBef>
                <a:spcPts val="640"/>
              </a:spcBef>
              <a:spcAft>
                <a:spcPts val="0"/>
              </a:spcAft>
              <a:buSzPts val="2200"/>
              <a:buChar char="•"/>
            </a:pPr>
            <a:r>
              <a:rPr lang="en-GB" sz="2200"/>
              <a:t>If your financial situation has changed since last year, please contact us </a:t>
            </a:r>
            <a:endParaRPr sz="2200"/>
          </a:p>
          <a:p>
            <a:pPr indent="-368300" lvl="0" marL="457200" rtl="0" algn="l">
              <a:lnSpc>
                <a:spcPct val="115000"/>
              </a:lnSpc>
              <a:spcBef>
                <a:spcPts val="0"/>
              </a:spcBef>
              <a:spcAft>
                <a:spcPts val="0"/>
              </a:spcAft>
              <a:buSzPts val="2200"/>
              <a:buChar char="•"/>
            </a:pPr>
            <a:r>
              <a:rPr lang="en-GB" sz="2200"/>
              <a:t>Parents/Carers can still apply   </a:t>
            </a:r>
            <a:endParaRPr sz="2200"/>
          </a:p>
          <a:p>
            <a:pPr indent="-368300" lvl="0" marL="457200" rtl="0" algn="l">
              <a:lnSpc>
                <a:spcPct val="115000"/>
              </a:lnSpc>
              <a:spcBef>
                <a:spcPts val="0"/>
              </a:spcBef>
              <a:spcAft>
                <a:spcPts val="0"/>
              </a:spcAft>
              <a:buSzPts val="2200"/>
              <a:buChar char="•"/>
            </a:pPr>
            <a:r>
              <a:rPr lang="en-GB" sz="2200"/>
              <a:t>Forms are on the school website</a:t>
            </a:r>
            <a:endParaRPr sz="2200"/>
          </a:p>
          <a:p>
            <a:pPr indent="-368300" lvl="0" marL="457200" rtl="0" algn="l">
              <a:lnSpc>
                <a:spcPct val="115000"/>
              </a:lnSpc>
              <a:spcBef>
                <a:spcPts val="0"/>
              </a:spcBef>
              <a:spcAft>
                <a:spcPts val="0"/>
              </a:spcAft>
              <a:buSzPts val="2200"/>
              <a:buChar char="•"/>
            </a:pPr>
            <a:r>
              <a:rPr lang="en-GB" sz="2200"/>
              <a:t>More information available through the Sixth Form team</a:t>
            </a:r>
            <a:endParaRPr sz="2200"/>
          </a:p>
        </p:txBody>
      </p:sp>
      <p:pic>
        <p:nvPicPr>
          <p:cNvPr id="674" name="Google Shape;674;p28"/>
          <p:cNvPicPr preferRelativeResize="0"/>
          <p:nvPr/>
        </p:nvPicPr>
        <p:blipFill rotWithShape="1">
          <a:blip r:embed="rId3">
            <a:alphaModFix/>
          </a:blip>
          <a:srcRect b="0" l="0" r="0" t="0"/>
          <a:stretch/>
        </p:blipFill>
        <p:spPr>
          <a:xfrm>
            <a:off x="4981243" y="1755225"/>
            <a:ext cx="3720974" cy="2094350"/>
          </a:xfrm>
          <a:prstGeom prst="rect">
            <a:avLst/>
          </a:prstGeom>
          <a:noFill/>
          <a:ln>
            <a:noFill/>
          </a:ln>
        </p:spPr>
      </p:pic>
      <p:sp>
        <p:nvSpPr>
          <p:cNvPr id="675" name="Google Shape;675;p28"/>
          <p:cNvSpPr/>
          <p:nvPr/>
        </p:nvSpPr>
        <p:spPr>
          <a:xfrm>
            <a:off x="-24859" y="0"/>
            <a:ext cx="3515100" cy="345600"/>
          </a:xfrm>
          <a:prstGeom prst="rect">
            <a:avLst/>
          </a:prstGeom>
          <a:solidFill>
            <a:srgbClr val="38761D"/>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6" name="Google Shape;676;p28"/>
          <p:cNvSpPr/>
          <p:nvPr/>
        </p:nvSpPr>
        <p:spPr>
          <a:xfrm>
            <a:off x="3490328" y="0"/>
            <a:ext cx="3010800" cy="345600"/>
          </a:xfrm>
          <a:prstGeom prst="rect">
            <a:avLst/>
          </a:prstGeom>
          <a:solidFill>
            <a:srgbClr val="00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7" name="Google Shape;677;p28"/>
          <p:cNvSpPr/>
          <p:nvPr/>
        </p:nvSpPr>
        <p:spPr>
          <a:xfrm>
            <a:off x="6501161" y="0"/>
            <a:ext cx="2642700" cy="345600"/>
          </a:xfrm>
          <a:prstGeom prst="rect">
            <a:avLst/>
          </a:prstGeom>
          <a:solidFill>
            <a:srgbClr val="CC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1" name="Shape 681"/>
        <p:cNvGrpSpPr/>
        <p:nvPr/>
      </p:nvGrpSpPr>
      <p:grpSpPr>
        <a:xfrm>
          <a:off x="0" y="0"/>
          <a:ext cx="0" cy="0"/>
          <a:chOff x="0" y="0"/>
          <a:chExt cx="0" cy="0"/>
        </a:xfrm>
      </p:grpSpPr>
      <p:sp>
        <p:nvSpPr>
          <p:cNvPr id="682" name="Google Shape;682;g37c8b1726db_1_1"/>
          <p:cNvSpPr/>
          <p:nvPr/>
        </p:nvSpPr>
        <p:spPr>
          <a:xfrm>
            <a:off x="425" y="11813"/>
            <a:ext cx="9144137" cy="5119875"/>
          </a:xfrm>
          <a:prstGeom prst="flowChartProcess">
            <a:avLst/>
          </a:prstGeom>
          <a:noFill/>
          <a:ln cap="flat" cmpd="sng" w="7620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3" name="Google Shape;683;g37c8b1726db_1_1"/>
          <p:cNvSpPr/>
          <p:nvPr/>
        </p:nvSpPr>
        <p:spPr>
          <a:xfrm>
            <a:off x="3475169" y="104800"/>
            <a:ext cx="2050800" cy="492600"/>
          </a:xfrm>
          <a:prstGeom prst="roundRect">
            <a:avLst>
              <a:gd fmla="val 16667" name="adj"/>
            </a:avLst>
          </a:prstGeom>
          <a:solidFill>
            <a:srgbClr val="38761D"/>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ctr">
              <a:lnSpc>
                <a:spcPct val="100000"/>
              </a:lnSpc>
              <a:spcBef>
                <a:spcPts val="0"/>
              </a:spcBef>
              <a:spcAft>
                <a:spcPts val="0"/>
              </a:spcAft>
              <a:buClr>
                <a:srgbClr val="000000"/>
              </a:buClr>
              <a:buSzPts val="2350"/>
              <a:buFont typeface="Arial"/>
              <a:buNone/>
            </a:pPr>
            <a:r>
              <a:rPr b="1" i="0" lang="en-GB" sz="2350" u="none" cap="none" strike="noStrike">
                <a:solidFill>
                  <a:schemeClr val="lt1"/>
                </a:solidFill>
                <a:latin typeface="Arial"/>
                <a:ea typeface="Arial"/>
                <a:cs typeface="Arial"/>
                <a:sym typeface="Arial"/>
              </a:rPr>
              <a:t>Problem?</a:t>
            </a:r>
            <a:endParaRPr b="1" i="0" sz="2350" u="none" cap="none" strike="noStrike">
              <a:solidFill>
                <a:schemeClr val="lt1"/>
              </a:solidFill>
              <a:latin typeface="Arial"/>
              <a:ea typeface="Arial"/>
              <a:cs typeface="Arial"/>
              <a:sym typeface="Arial"/>
            </a:endParaRPr>
          </a:p>
        </p:txBody>
      </p:sp>
      <p:sp>
        <p:nvSpPr>
          <p:cNvPr id="684" name="Google Shape;684;g37c8b1726db_1_1"/>
          <p:cNvSpPr/>
          <p:nvPr/>
        </p:nvSpPr>
        <p:spPr>
          <a:xfrm>
            <a:off x="1335243" y="1046358"/>
            <a:ext cx="1536663" cy="1383833"/>
          </a:xfrm>
          <a:prstGeom prst="flowChartPreparation">
            <a:avLst/>
          </a:prstGeom>
          <a:solidFill>
            <a:srgbClr val="FF0000"/>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l">
              <a:lnSpc>
                <a:spcPct val="100000"/>
              </a:lnSpc>
              <a:spcBef>
                <a:spcPts val="0"/>
              </a:spcBef>
              <a:spcAft>
                <a:spcPts val="0"/>
              </a:spcAft>
              <a:buClr>
                <a:srgbClr val="000000"/>
              </a:buClr>
              <a:buSzPts val="1699"/>
              <a:buFont typeface="Arial"/>
              <a:buNone/>
            </a:pPr>
            <a:r>
              <a:rPr b="1" i="0" lang="en-GB" sz="1699" u="none" cap="none" strike="noStrike">
                <a:solidFill>
                  <a:srgbClr val="000000"/>
                </a:solidFill>
                <a:latin typeface="Arial"/>
                <a:ea typeface="Arial"/>
                <a:cs typeface="Arial"/>
                <a:sym typeface="Arial"/>
              </a:rPr>
              <a:t>SPEAK</a:t>
            </a:r>
            <a:endParaRPr b="1" i="0" sz="1699" u="none" cap="none" strike="noStrike">
              <a:solidFill>
                <a:srgbClr val="000000"/>
              </a:solidFill>
              <a:latin typeface="Arial"/>
              <a:ea typeface="Arial"/>
              <a:cs typeface="Arial"/>
              <a:sym typeface="Arial"/>
            </a:endParaRPr>
          </a:p>
        </p:txBody>
      </p:sp>
      <p:sp>
        <p:nvSpPr>
          <p:cNvPr id="685" name="Google Shape;685;g37c8b1726db_1_1"/>
          <p:cNvSpPr/>
          <p:nvPr/>
        </p:nvSpPr>
        <p:spPr>
          <a:xfrm>
            <a:off x="3800136" y="1046391"/>
            <a:ext cx="1536663" cy="1383833"/>
          </a:xfrm>
          <a:prstGeom prst="flowChartPreparation">
            <a:avLst/>
          </a:prstGeom>
          <a:solidFill>
            <a:srgbClr val="FF0000"/>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l">
              <a:lnSpc>
                <a:spcPct val="100000"/>
              </a:lnSpc>
              <a:spcBef>
                <a:spcPts val="0"/>
              </a:spcBef>
              <a:spcAft>
                <a:spcPts val="0"/>
              </a:spcAft>
              <a:buClr>
                <a:srgbClr val="000000"/>
              </a:buClr>
              <a:buSzPts val="1699"/>
              <a:buFont typeface="Arial"/>
              <a:buNone/>
            </a:pPr>
            <a:r>
              <a:rPr b="1" i="0" lang="en-GB" sz="1699" u="none" cap="none" strike="noStrike">
                <a:solidFill>
                  <a:srgbClr val="000000"/>
                </a:solidFill>
                <a:latin typeface="Arial"/>
                <a:ea typeface="Arial"/>
                <a:cs typeface="Arial"/>
                <a:sym typeface="Arial"/>
              </a:rPr>
              <a:t>SHARE</a:t>
            </a:r>
            <a:endParaRPr b="1" i="0" sz="1699" u="none" cap="none" strike="noStrike">
              <a:solidFill>
                <a:srgbClr val="000000"/>
              </a:solidFill>
              <a:latin typeface="Arial"/>
              <a:ea typeface="Arial"/>
              <a:cs typeface="Arial"/>
              <a:sym typeface="Arial"/>
            </a:endParaRPr>
          </a:p>
        </p:txBody>
      </p:sp>
      <p:sp>
        <p:nvSpPr>
          <p:cNvPr id="686" name="Google Shape;686;g37c8b1726db_1_1"/>
          <p:cNvSpPr/>
          <p:nvPr/>
        </p:nvSpPr>
        <p:spPr>
          <a:xfrm>
            <a:off x="6265051" y="1046358"/>
            <a:ext cx="1536663" cy="1383833"/>
          </a:xfrm>
          <a:prstGeom prst="flowChartPreparation">
            <a:avLst/>
          </a:prstGeom>
          <a:solidFill>
            <a:srgbClr val="FF0000"/>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l">
              <a:lnSpc>
                <a:spcPct val="100000"/>
              </a:lnSpc>
              <a:spcBef>
                <a:spcPts val="0"/>
              </a:spcBef>
              <a:spcAft>
                <a:spcPts val="0"/>
              </a:spcAft>
              <a:buClr>
                <a:srgbClr val="000000"/>
              </a:buClr>
              <a:buSzPts val="1699"/>
              <a:buFont typeface="Arial"/>
              <a:buNone/>
            </a:pPr>
            <a:r>
              <a:rPr b="1" i="0" lang="en-GB" sz="1699" u="none" cap="none" strike="noStrike">
                <a:solidFill>
                  <a:srgbClr val="000000"/>
                </a:solidFill>
                <a:latin typeface="Arial"/>
                <a:ea typeface="Arial"/>
                <a:cs typeface="Arial"/>
                <a:sym typeface="Arial"/>
              </a:rPr>
              <a:t>SOLVE</a:t>
            </a:r>
            <a:endParaRPr b="1" i="0" sz="1699" u="none" cap="none" strike="noStrike">
              <a:solidFill>
                <a:srgbClr val="000000"/>
              </a:solidFill>
              <a:latin typeface="Arial"/>
              <a:ea typeface="Arial"/>
              <a:cs typeface="Arial"/>
              <a:sym typeface="Arial"/>
            </a:endParaRPr>
          </a:p>
        </p:txBody>
      </p:sp>
      <p:sp>
        <p:nvSpPr>
          <p:cNvPr id="687" name="Google Shape;687;g37c8b1726db_1_1"/>
          <p:cNvSpPr/>
          <p:nvPr/>
        </p:nvSpPr>
        <p:spPr>
          <a:xfrm>
            <a:off x="2576224" y="1738274"/>
            <a:ext cx="1536663" cy="1383833"/>
          </a:xfrm>
          <a:prstGeom prst="flowChartPreparation">
            <a:avLst/>
          </a:prstGeom>
          <a:solidFill>
            <a:schemeClr val="lt1"/>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l">
              <a:lnSpc>
                <a:spcPct val="100000"/>
              </a:lnSpc>
              <a:spcBef>
                <a:spcPts val="0"/>
              </a:spcBef>
              <a:spcAft>
                <a:spcPts val="0"/>
              </a:spcAft>
              <a:buClr>
                <a:srgbClr val="000000"/>
              </a:buClr>
              <a:buSzPts val="1699"/>
              <a:buFont typeface="Arial"/>
              <a:buNone/>
            </a:pPr>
            <a:r>
              <a:t/>
            </a:r>
            <a:endParaRPr b="1" i="0" sz="1699" u="none" cap="none" strike="noStrike">
              <a:solidFill>
                <a:srgbClr val="000000"/>
              </a:solidFill>
              <a:latin typeface="Arial"/>
              <a:ea typeface="Arial"/>
              <a:cs typeface="Arial"/>
              <a:sym typeface="Arial"/>
            </a:endParaRPr>
          </a:p>
        </p:txBody>
      </p:sp>
      <p:sp>
        <p:nvSpPr>
          <p:cNvPr id="688" name="Google Shape;688;g37c8b1726db_1_1"/>
          <p:cNvSpPr/>
          <p:nvPr/>
        </p:nvSpPr>
        <p:spPr>
          <a:xfrm>
            <a:off x="5032108" y="1738274"/>
            <a:ext cx="1536663" cy="1383833"/>
          </a:xfrm>
          <a:prstGeom prst="flowChartPreparation">
            <a:avLst/>
          </a:prstGeom>
          <a:solidFill>
            <a:schemeClr val="lt1"/>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l">
              <a:lnSpc>
                <a:spcPct val="100000"/>
              </a:lnSpc>
              <a:spcBef>
                <a:spcPts val="0"/>
              </a:spcBef>
              <a:spcAft>
                <a:spcPts val="0"/>
              </a:spcAft>
              <a:buClr>
                <a:srgbClr val="000000"/>
              </a:buClr>
              <a:buSzPts val="1699"/>
              <a:buFont typeface="Arial"/>
              <a:buNone/>
            </a:pPr>
            <a:r>
              <a:t/>
            </a:r>
            <a:endParaRPr b="1" i="0" sz="1699" u="none" cap="none" strike="noStrike">
              <a:solidFill>
                <a:srgbClr val="000000"/>
              </a:solidFill>
              <a:latin typeface="Arial"/>
              <a:ea typeface="Arial"/>
              <a:cs typeface="Arial"/>
              <a:sym typeface="Arial"/>
            </a:endParaRPr>
          </a:p>
        </p:txBody>
      </p:sp>
      <p:sp>
        <p:nvSpPr>
          <p:cNvPr id="689" name="Google Shape;689;g37c8b1726db_1_1"/>
          <p:cNvSpPr/>
          <p:nvPr/>
        </p:nvSpPr>
        <p:spPr>
          <a:xfrm>
            <a:off x="3800147" y="2430191"/>
            <a:ext cx="1536663" cy="1383833"/>
          </a:xfrm>
          <a:prstGeom prst="flowChartPreparation">
            <a:avLst/>
          </a:prstGeom>
          <a:solidFill>
            <a:schemeClr val="lt1"/>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l">
              <a:lnSpc>
                <a:spcPct val="100000"/>
              </a:lnSpc>
              <a:spcBef>
                <a:spcPts val="0"/>
              </a:spcBef>
              <a:spcAft>
                <a:spcPts val="0"/>
              </a:spcAft>
              <a:buClr>
                <a:srgbClr val="000000"/>
              </a:buClr>
              <a:buSzPts val="1699"/>
              <a:buFont typeface="Arial"/>
              <a:buNone/>
            </a:pPr>
            <a:r>
              <a:t/>
            </a:r>
            <a:endParaRPr b="1" i="0" sz="1699" u="none" cap="none" strike="noStrike">
              <a:solidFill>
                <a:srgbClr val="000000"/>
              </a:solidFill>
              <a:latin typeface="Arial"/>
              <a:ea typeface="Arial"/>
              <a:cs typeface="Arial"/>
              <a:sym typeface="Arial"/>
            </a:endParaRPr>
          </a:p>
        </p:txBody>
      </p:sp>
      <p:sp>
        <p:nvSpPr>
          <p:cNvPr id="690" name="Google Shape;690;g37c8b1726db_1_1"/>
          <p:cNvSpPr/>
          <p:nvPr/>
        </p:nvSpPr>
        <p:spPr>
          <a:xfrm>
            <a:off x="5026030" y="3143112"/>
            <a:ext cx="1536663" cy="1383833"/>
          </a:xfrm>
          <a:prstGeom prst="flowChartPreparation">
            <a:avLst/>
          </a:prstGeom>
          <a:solidFill>
            <a:srgbClr val="38761D"/>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ctr">
              <a:lnSpc>
                <a:spcPct val="100000"/>
              </a:lnSpc>
              <a:spcBef>
                <a:spcPts val="0"/>
              </a:spcBef>
              <a:spcAft>
                <a:spcPts val="0"/>
              </a:spcAft>
              <a:buClr>
                <a:srgbClr val="000000"/>
              </a:buClr>
              <a:buSzPts val="2325"/>
              <a:buFont typeface="Arial"/>
              <a:buNone/>
            </a:pPr>
            <a:r>
              <a:t/>
            </a:r>
            <a:endParaRPr b="1" i="0" sz="2325" u="none" cap="none" strike="noStrike">
              <a:solidFill>
                <a:schemeClr val="dk1"/>
              </a:solidFill>
              <a:latin typeface="Arial"/>
              <a:ea typeface="Arial"/>
              <a:cs typeface="Arial"/>
              <a:sym typeface="Arial"/>
            </a:endParaRPr>
          </a:p>
        </p:txBody>
      </p:sp>
      <p:sp>
        <p:nvSpPr>
          <p:cNvPr id="691" name="Google Shape;691;g37c8b1726db_1_1"/>
          <p:cNvSpPr/>
          <p:nvPr/>
        </p:nvSpPr>
        <p:spPr>
          <a:xfrm>
            <a:off x="6265051" y="2430191"/>
            <a:ext cx="1536663" cy="1383833"/>
          </a:xfrm>
          <a:prstGeom prst="flowChartPreparation">
            <a:avLst/>
          </a:prstGeom>
          <a:solidFill>
            <a:schemeClr val="lt1"/>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l">
              <a:lnSpc>
                <a:spcPct val="100000"/>
              </a:lnSpc>
              <a:spcBef>
                <a:spcPts val="0"/>
              </a:spcBef>
              <a:spcAft>
                <a:spcPts val="0"/>
              </a:spcAft>
              <a:buClr>
                <a:srgbClr val="000000"/>
              </a:buClr>
              <a:buSzPts val="1699"/>
              <a:buFont typeface="Arial"/>
              <a:buNone/>
            </a:pPr>
            <a:r>
              <a:t/>
            </a:r>
            <a:endParaRPr b="1" i="0" sz="1699" u="none" cap="none" strike="noStrike">
              <a:solidFill>
                <a:srgbClr val="000000"/>
              </a:solidFill>
              <a:latin typeface="Arial"/>
              <a:ea typeface="Arial"/>
              <a:cs typeface="Arial"/>
              <a:sym typeface="Arial"/>
            </a:endParaRPr>
          </a:p>
        </p:txBody>
      </p:sp>
      <p:sp>
        <p:nvSpPr>
          <p:cNvPr id="692" name="Google Shape;692;g37c8b1726db_1_1"/>
          <p:cNvSpPr/>
          <p:nvPr/>
        </p:nvSpPr>
        <p:spPr>
          <a:xfrm>
            <a:off x="944550" y="104800"/>
            <a:ext cx="2159100" cy="492600"/>
          </a:xfrm>
          <a:prstGeom prst="roundRect">
            <a:avLst>
              <a:gd fmla="val 16667" name="adj"/>
            </a:avLst>
          </a:prstGeom>
          <a:solidFill>
            <a:srgbClr val="38761D"/>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ctr">
              <a:lnSpc>
                <a:spcPct val="100000"/>
              </a:lnSpc>
              <a:spcBef>
                <a:spcPts val="0"/>
              </a:spcBef>
              <a:spcAft>
                <a:spcPts val="0"/>
              </a:spcAft>
              <a:buClr>
                <a:srgbClr val="000000"/>
              </a:buClr>
              <a:buSzPts val="2350"/>
              <a:buFont typeface="Arial"/>
              <a:buNone/>
            </a:pPr>
            <a:r>
              <a:rPr b="1" i="0" lang="en-GB" sz="2350" u="none" cap="none" strike="noStrike">
                <a:solidFill>
                  <a:schemeClr val="lt1"/>
                </a:solidFill>
                <a:latin typeface="Arial"/>
                <a:ea typeface="Arial"/>
                <a:cs typeface="Arial"/>
                <a:sym typeface="Arial"/>
              </a:rPr>
              <a:t>Worried?</a:t>
            </a:r>
            <a:endParaRPr b="1" i="0" sz="2350" u="none" cap="none" strike="noStrike">
              <a:solidFill>
                <a:schemeClr val="lt1"/>
              </a:solidFill>
              <a:latin typeface="Arial"/>
              <a:ea typeface="Arial"/>
              <a:cs typeface="Arial"/>
              <a:sym typeface="Arial"/>
            </a:endParaRPr>
          </a:p>
        </p:txBody>
      </p:sp>
      <p:sp>
        <p:nvSpPr>
          <p:cNvPr id="693" name="Google Shape;693;g37c8b1726db_1_1"/>
          <p:cNvSpPr/>
          <p:nvPr/>
        </p:nvSpPr>
        <p:spPr>
          <a:xfrm>
            <a:off x="6027776" y="104800"/>
            <a:ext cx="2108700" cy="492600"/>
          </a:xfrm>
          <a:prstGeom prst="roundRect">
            <a:avLst>
              <a:gd fmla="val 16667" name="adj"/>
            </a:avLst>
          </a:prstGeom>
          <a:solidFill>
            <a:srgbClr val="38761D"/>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ctr">
              <a:lnSpc>
                <a:spcPct val="100000"/>
              </a:lnSpc>
              <a:spcBef>
                <a:spcPts val="0"/>
              </a:spcBef>
              <a:spcAft>
                <a:spcPts val="0"/>
              </a:spcAft>
              <a:buClr>
                <a:srgbClr val="000000"/>
              </a:buClr>
              <a:buSzPts val="2373"/>
              <a:buFont typeface="Arial"/>
              <a:buNone/>
            </a:pPr>
            <a:r>
              <a:rPr b="1" i="0" lang="en-GB" sz="2373" u="none" cap="none" strike="noStrike">
                <a:solidFill>
                  <a:schemeClr val="lt1"/>
                </a:solidFill>
                <a:latin typeface="Arial"/>
                <a:ea typeface="Arial"/>
                <a:cs typeface="Arial"/>
                <a:sym typeface="Arial"/>
              </a:rPr>
              <a:t>We can help!</a:t>
            </a:r>
            <a:endParaRPr b="1" i="0" sz="2373" u="none" cap="none" strike="noStrike">
              <a:solidFill>
                <a:schemeClr val="lt1"/>
              </a:solidFill>
              <a:latin typeface="Arial"/>
              <a:ea typeface="Arial"/>
              <a:cs typeface="Arial"/>
              <a:sym typeface="Arial"/>
            </a:endParaRPr>
          </a:p>
        </p:txBody>
      </p:sp>
      <p:sp>
        <p:nvSpPr>
          <p:cNvPr id="694" name="Google Shape;694;g37c8b1726db_1_1"/>
          <p:cNvSpPr txBox="1"/>
          <p:nvPr/>
        </p:nvSpPr>
        <p:spPr>
          <a:xfrm>
            <a:off x="6568781" y="3474191"/>
            <a:ext cx="1112700" cy="357900"/>
          </a:xfrm>
          <a:prstGeom prst="rect">
            <a:avLst/>
          </a:prstGeom>
          <a:noFill/>
          <a:ln>
            <a:noFill/>
          </a:ln>
        </p:spPr>
        <p:txBody>
          <a:bodyPr anchorCtr="0" anchor="t" bIns="81800" lIns="81800" spcFirstLastPara="1" rIns="81800" wrap="square" tIns="81800">
            <a:spAutoFit/>
          </a:bodyPr>
          <a:lstStyle/>
          <a:p>
            <a:pPr indent="0" lvl="0" marL="0" marR="0" rtl="0" algn="l">
              <a:lnSpc>
                <a:spcPct val="100000"/>
              </a:lnSpc>
              <a:spcBef>
                <a:spcPts val="0"/>
              </a:spcBef>
              <a:spcAft>
                <a:spcPts val="0"/>
              </a:spcAft>
              <a:buClr>
                <a:srgbClr val="000000"/>
              </a:buClr>
              <a:buSzPts val="1252"/>
              <a:buFont typeface="Arial"/>
              <a:buNone/>
            </a:pPr>
            <a:r>
              <a:rPr b="0" i="0" lang="en-GB" sz="1252" u="none" cap="none" strike="noStrike">
                <a:solidFill>
                  <a:srgbClr val="000000"/>
                </a:solidFill>
                <a:latin typeface="Arial"/>
                <a:ea typeface="Arial"/>
                <a:cs typeface="Arial"/>
                <a:sym typeface="Arial"/>
              </a:rPr>
              <a:t>Mrs Bailey</a:t>
            </a:r>
            <a:endParaRPr b="0" i="0" sz="1252" u="none" cap="none" strike="noStrike">
              <a:solidFill>
                <a:srgbClr val="000000"/>
              </a:solidFill>
              <a:latin typeface="Arial"/>
              <a:ea typeface="Arial"/>
              <a:cs typeface="Arial"/>
              <a:sym typeface="Arial"/>
            </a:endParaRPr>
          </a:p>
        </p:txBody>
      </p:sp>
      <p:sp>
        <p:nvSpPr>
          <p:cNvPr id="695" name="Google Shape;695;g37c8b1726db_1_1"/>
          <p:cNvSpPr/>
          <p:nvPr/>
        </p:nvSpPr>
        <p:spPr>
          <a:xfrm>
            <a:off x="7497960" y="1782312"/>
            <a:ext cx="1536663" cy="1383833"/>
          </a:xfrm>
          <a:prstGeom prst="flowChartPreparation">
            <a:avLst/>
          </a:prstGeom>
          <a:solidFill>
            <a:schemeClr val="lt1"/>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l">
              <a:lnSpc>
                <a:spcPct val="100000"/>
              </a:lnSpc>
              <a:spcBef>
                <a:spcPts val="0"/>
              </a:spcBef>
              <a:spcAft>
                <a:spcPts val="0"/>
              </a:spcAft>
              <a:buClr>
                <a:srgbClr val="000000"/>
              </a:buClr>
              <a:buSzPts val="1699"/>
              <a:buFont typeface="Arial"/>
              <a:buNone/>
            </a:pPr>
            <a:r>
              <a:t/>
            </a:r>
            <a:endParaRPr b="1" i="0" sz="1699" u="none" cap="none" strike="noStrike">
              <a:solidFill>
                <a:srgbClr val="000000"/>
              </a:solidFill>
              <a:latin typeface="Arial"/>
              <a:ea typeface="Arial"/>
              <a:cs typeface="Arial"/>
              <a:sym typeface="Arial"/>
            </a:endParaRPr>
          </a:p>
        </p:txBody>
      </p:sp>
      <p:sp>
        <p:nvSpPr>
          <p:cNvPr id="696" name="Google Shape;696;g37c8b1726db_1_1"/>
          <p:cNvSpPr/>
          <p:nvPr/>
        </p:nvSpPr>
        <p:spPr>
          <a:xfrm>
            <a:off x="1335239" y="2430191"/>
            <a:ext cx="1536663" cy="1383833"/>
          </a:xfrm>
          <a:prstGeom prst="flowChartPreparation">
            <a:avLst/>
          </a:prstGeom>
          <a:solidFill>
            <a:schemeClr val="lt1"/>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l">
              <a:lnSpc>
                <a:spcPct val="100000"/>
              </a:lnSpc>
              <a:spcBef>
                <a:spcPts val="0"/>
              </a:spcBef>
              <a:spcAft>
                <a:spcPts val="0"/>
              </a:spcAft>
              <a:buClr>
                <a:srgbClr val="000000"/>
              </a:buClr>
              <a:buSzPts val="1699"/>
              <a:buFont typeface="Arial"/>
              <a:buNone/>
            </a:pPr>
            <a:r>
              <a:t/>
            </a:r>
            <a:endParaRPr b="1" i="0" sz="1699" u="none" cap="none" strike="noStrike">
              <a:solidFill>
                <a:srgbClr val="000000"/>
              </a:solidFill>
              <a:latin typeface="Arial"/>
              <a:ea typeface="Arial"/>
              <a:cs typeface="Arial"/>
              <a:sym typeface="Arial"/>
            </a:endParaRPr>
          </a:p>
        </p:txBody>
      </p:sp>
      <p:sp>
        <p:nvSpPr>
          <p:cNvPr id="697" name="Google Shape;697;g37c8b1726db_1_1"/>
          <p:cNvSpPr/>
          <p:nvPr/>
        </p:nvSpPr>
        <p:spPr>
          <a:xfrm>
            <a:off x="2567700" y="3166131"/>
            <a:ext cx="1536663" cy="1383833"/>
          </a:xfrm>
          <a:prstGeom prst="flowChartPreparation">
            <a:avLst/>
          </a:prstGeom>
          <a:solidFill>
            <a:srgbClr val="38761D"/>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ctr">
              <a:lnSpc>
                <a:spcPct val="100000"/>
              </a:lnSpc>
              <a:spcBef>
                <a:spcPts val="0"/>
              </a:spcBef>
              <a:spcAft>
                <a:spcPts val="0"/>
              </a:spcAft>
              <a:buClr>
                <a:srgbClr val="000000"/>
              </a:buClr>
              <a:buSzPts val="1699"/>
              <a:buFont typeface="Arial"/>
              <a:buNone/>
            </a:pPr>
            <a:r>
              <a:t/>
            </a:r>
            <a:endParaRPr b="1" i="0" sz="1699" u="none" cap="none" strike="noStrike">
              <a:solidFill>
                <a:schemeClr val="lt1"/>
              </a:solidFill>
              <a:latin typeface="Arial"/>
              <a:ea typeface="Arial"/>
              <a:cs typeface="Arial"/>
              <a:sym typeface="Arial"/>
            </a:endParaRPr>
          </a:p>
        </p:txBody>
      </p:sp>
      <p:sp>
        <p:nvSpPr>
          <p:cNvPr id="698" name="Google Shape;698;g37c8b1726db_1_1"/>
          <p:cNvSpPr/>
          <p:nvPr/>
        </p:nvSpPr>
        <p:spPr>
          <a:xfrm>
            <a:off x="7509334" y="3166129"/>
            <a:ext cx="1536663" cy="1383846"/>
          </a:xfrm>
          <a:prstGeom prst="flowChartPreparation">
            <a:avLst/>
          </a:prstGeom>
          <a:solidFill>
            <a:srgbClr val="38761D"/>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ctr">
              <a:lnSpc>
                <a:spcPct val="100000"/>
              </a:lnSpc>
              <a:spcBef>
                <a:spcPts val="0"/>
              </a:spcBef>
              <a:spcAft>
                <a:spcPts val="0"/>
              </a:spcAft>
              <a:buClr>
                <a:srgbClr val="000000"/>
              </a:buClr>
              <a:buSzPts val="1699"/>
              <a:buFont typeface="Arial"/>
              <a:buNone/>
            </a:pPr>
            <a:r>
              <a:t/>
            </a:r>
            <a:endParaRPr b="1" i="0" sz="1699" u="none" cap="none" strike="noStrike">
              <a:solidFill>
                <a:schemeClr val="lt1"/>
              </a:solidFill>
              <a:latin typeface="Arial"/>
              <a:ea typeface="Arial"/>
              <a:cs typeface="Arial"/>
              <a:sym typeface="Arial"/>
            </a:endParaRPr>
          </a:p>
        </p:txBody>
      </p:sp>
      <p:sp>
        <p:nvSpPr>
          <p:cNvPr id="699" name="Google Shape;699;g37c8b1726db_1_1"/>
          <p:cNvSpPr txBox="1"/>
          <p:nvPr/>
        </p:nvSpPr>
        <p:spPr>
          <a:xfrm>
            <a:off x="7509325" y="3335275"/>
            <a:ext cx="1536600" cy="1248300"/>
          </a:xfrm>
          <a:prstGeom prst="rect">
            <a:avLst/>
          </a:prstGeom>
          <a:noFill/>
          <a:ln>
            <a:noFill/>
          </a:ln>
        </p:spPr>
        <p:txBody>
          <a:bodyPr anchorCtr="0" anchor="t" bIns="81800" lIns="81800" spcFirstLastPara="1" rIns="81800" wrap="square" tIns="81800">
            <a:spAutoFit/>
          </a:bodyPr>
          <a:lstStyle/>
          <a:p>
            <a:pPr indent="0" lvl="0" marL="0" marR="0" rtl="0" algn="ctr">
              <a:lnSpc>
                <a:spcPct val="100000"/>
              </a:lnSpc>
              <a:spcBef>
                <a:spcPts val="0"/>
              </a:spcBef>
              <a:spcAft>
                <a:spcPts val="0"/>
              </a:spcAft>
              <a:buClr>
                <a:schemeClr val="dk1"/>
              </a:buClr>
              <a:buSzPts val="1100"/>
              <a:buFont typeface="Arial"/>
              <a:buNone/>
            </a:pPr>
            <a:r>
              <a:rPr b="1" i="0" lang="en-GB" sz="1600" u="none" cap="none" strike="noStrike">
                <a:solidFill>
                  <a:srgbClr val="FFFFFF"/>
                </a:solidFill>
                <a:latin typeface="Arial"/>
                <a:ea typeface="Arial"/>
                <a:cs typeface="Arial"/>
                <a:sym typeface="Arial"/>
              </a:rPr>
              <a:t>Email staysafe@jfk. herts.sch.uk</a:t>
            </a:r>
            <a:endParaRPr b="1" i="0" sz="1600" u="none" cap="none" strike="noStrike">
              <a:solidFill>
                <a:srgbClr val="FFFF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236"/>
              <a:buFont typeface="Arial"/>
              <a:buNone/>
            </a:pPr>
            <a:r>
              <a:t/>
            </a:r>
            <a:endParaRPr b="1" i="0" sz="2236" u="none" cap="none" strike="noStrike">
              <a:solidFill>
                <a:schemeClr val="dk1"/>
              </a:solidFill>
              <a:latin typeface="Arial"/>
              <a:ea typeface="Arial"/>
              <a:cs typeface="Arial"/>
              <a:sym typeface="Arial"/>
            </a:endParaRPr>
          </a:p>
        </p:txBody>
      </p:sp>
      <p:sp>
        <p:nvSpPr>
          <p:cNvPr id="700" name="Google Shape;700;g37c8b1726db_1_1"/>
          <p:cNvSpPr txBox="1"/>
          <p:nvPr/>
        </p:nvSpPr>
        <p:spPr>
          <a:xfrm>
            <a:off x="2844137" y="2781989"/>
            <a:ext cx="1201500" cy="344100"/>
          </a:xfrm>
          <a:prstGeom prst="rect">
            <a:avLst/>
          </a:prstGeom>
          <a:noFill/>
          <a:ln>
            <a:noFill/>
          </a:ln>
        </p:spPr>
        <p:txBody>
          <a:bodyPr anchorCtr="0" anchor="t" bIns="81800" lIns="81800" spcFirstLastPara="1" rIns="81800" wrap="square" tIns="81800">
            <a:spAutoFit/>
          </a:bodyPr>
          <a:lstStyle/>
          <a:p>
            <a:pPr indent="0" lvl="0" marL="0" marR="0" rtl="0" algn="l">
              <a:lnSpc>
                <a:spcPct val="100000"/>
              </a:lnSpc>
              <a:spcBef>
                <a:spcPts val="0"/>
              </a:spcBef>
              <a:spcAft>
                <a:spcPts val="0"/>
              </a:spcAft>
              <a:buClr>
                <a:srgbClr val="000000"/>
              </a:buClr>
              <a:buSzPts val="1162"/>
              <a:buFont typeface="Arial"/>
              <a:buNone/>
            </a:pPr>
            <a:r>
              <a:rPr b="0" i="0" lang="en-GB" sz="1162" u="none" cap="none" strike="noStrike">
                <a:solidFill>
                  <a:srgbClr val="000000"/>
                </a:solidFill>
                <a:latin typeface="Arial"/>
                <a:ea typeface="Arial"/>
                <a:cs typeface="Arial"/>
                <a:sym typeface="Arial"/>
              </a:rPr>
              <a:t>  Miss Freed</a:t>
            </a:r>
            <a:endParaRPr b="0" i="0" sz="1162" u="none" cap="none" strike="noStrike">
              <a:solidFill>
                <a:srgbClr val="000000"/>
              </a:solidFill>
              <a:latin typeface="Arial"/>
              <a:ea typeface="Arial"/>
              <a:cs typeface="Arial"/>
              <a:sym typeface="Arial"/>
            </a:endParaRPr>
          </a:p>
        </p:txBody>
      </p:sp>
      <p:pic>
        <p:nvPicPr>
          <p:cNvPr id="701" name="Google Shape;701;g37c8b1726db_1_1"/>
          <p:cNvPicPr preferRelativeResize="0"/>
          <p:nvPr/>
        </p:nvPicPr>
        <p:blipFill rotWithShape="1">
          <a:blip r:embed="rId3">
            <a:alphaModFix/>
          </a:blip>
          <a:srcRect b="17891" l="0" r="0" t="0"/>
          <a:stretch/>
        </p:blipFill>
        <p:spPr>
          <a:xfrm>
            <a:off x="4167777" y="2529430"/>
            <a:ext cx="809423" cy="860544"/>
          </a:xfrm>
          <a:prstGeom prst="rect">
            <a:avLst/>
          </a:prstGeom>
          <a:noFill/>
          <a:ln>
            <a:noFill/>
          </a:ln>
        </p:spPr>
      </p:pic>
      <p:pic>
        <p:nvPicPr>
          <p:cNvPr id="702" name="Google Shape;702;g37c8b1726db_1_1"/>
          <p:cNvPicPr preferRelativeResize="0"/>
          <p:nvPr/>
        </p:nvPicPr>
        <p:blipFill rotWithShape="1">
          <a:blip r:embed="rId4">
            <a:alphaModFix/>
          </a:blip>
          <a:srcRect b="15423" l="0" r="0" t="4990"/>
          <a:stretch/>
        </p:blipFill>
        <p:spPr>
          <a:xfrm>
            <a:off x="5397312" y="1851515"/>
            <a:ext cx="809423" cy="860544"/>
          </a:xfrm>
          <a:prstGeom prst="rect">
            <a:avLst/>
          </a:prstGeom>
          <a:noFill/>
          <a:ln>
            <a:noFill/>
          </a:ln>
        </p:spPr>
      </p:pic>
      <p:sp>
        <p:nvSpPr>
          <p:cNvPr id="703" name="Google Shape;703;g37c8b1726db_1_1"/>
          <p:cNvSpPr txBox="1"/>
          <p:nvPr/>
        </p:nvSpPr>
        <p:spPr>
          <a:xfrm>
            <a:off x="5257534" y="2788244"/>
            <a:ext cx="1201500" cy="344100"/>
          </a:xfrm>
          <a:prstGeom prst="rect">
            <a:avLst/>
          </a:prstGeom>
          <a:noFill/>
          <a:ln>
            <a:noFill/>
          </a:ln>
        </p:spPr>
        <p:txBody>
          <a:bodyPr anchorCtr="0" anchor="t" bIns="81800" lIns="81800" spcFirstLastPara="1" rIns="81800" wrap="square" tIns="81800">
            <a:spAutoFit/>
          </a:bodyPr>
          <a:lstStyle/>
          <a:p>
            <a:pPr indent="0" lvl="0" marL="0" marR="0" rtl="0" algn="l">
              <a:lnSpc>
                <a:spcPct val="100000"/>
              </a:lnSpc>
              <a:spcBef>
                <a:spcPts val="0"/>
              </a:spcBef>
              <a:spcAft>
                <a:spcPts val="0"/>
              </a:spcAft>
              <a:buClr>
                <a:srgbClr val="000000"/>
              </a:buClr>
              <a:buSzPts val="1162"/>
              <a:buFont typeface="Arial"/>
              <a:buNone/>
            </a:pPr>
            <a:r>
              <a:rPr b="0" i="0" lang="en-GB" sz="1162" u="none" cap="none" strike="noStrike">
                <a:solidFill>
                  <a:srgbClr val="000000"/>
                </a:solidFill>
                <a:latin typeface="Arial"/>
                <a:ea typeface="Arial"/>
                <a:cs typeface="Arial"/>
                <a:sym typeface="Arial"/>
              </a:rPr>
              <a:t>Mrs Whittaker</a:t>
            </a:r>
            <a:endParaRPr b="0" i="0" sz="1162" u="none" cap="none" strike="noStrike">
              <a:solidFill>
                <a:srgbClr val="000000"/>
              </a:solidFill>
              <a:latin typeface="Arial"/>
              <a:ea typeface="Arial"/>
              <a:cs typeface="Arial"/>
              <a:sym typeface="Arial"/>
            </a:endParaRPr>
          </a:p>
        </p:txBody>
      </p:sp>
      <p:sp>
        <p:nvSpPr>
          <p:cNvPr id="704" name="Google Shape;704;g37c8b1726db_1_1"/>
          <p:cNvSpPr txBox="1"/>
          <p:nvPr/>
        </p:nvSpPr>
        <p:spPr>
          <a:xfrm>
            <a:off x="4119597" y="3489181"/>
            <a:ext cx="1201500" cy="344100"/>
          </a:xfrm>
          <a:prstGeom prst="rect">
            <a:avLst/>
          </a:prstGeom>
          <a:noFill/>
          <a:ln>
            <a:noFill/>
          </a:ln>
        </p:spPr>
        <p:txBody>
          <a:bodyPr anchorCtr="0" anchor="t" bIns="81800" lIns="81800" spcFirstLastPara="1" rIns="81800" wrap="square" tIns="81800">
            <a:spAutoFit/>
          </a:bodyPr>
          <a:lstStyle/>
          <a:p>
            <a:pPr indent="0" lvl="0" marL="0" marR="0" rtl="0" algn="l">
              <a:lnSpc>
                <a:spcPct val="100000"/>
              </a:lnSpc>
              <a:spcBef>
                <a:spcPts val="0"/>
              </a:spcBef>
              <a:spcAft>
                <a:spcPts val="0"/>
              </a:spcAft>
              <a:buClr>
                <a:srgbClr val="000000"/>
              </a:buClr>
              <a:buSzPts val="1162"/>
              <a:buFont typeface="Arial"/>
              <a:buNone/>
            </a:pPr>
            <a:r>
              <a:rPr b="0" i="0" lang="en-GB" sz="1162" u="none" cap="none" strike="noStrike">
                <a:solidFill>
                  <a:srgbClr val="000000"/>
                </a:solidFill>
                <a:latin typeface="Arial"/>
                <a:ea typeface="Arial"/>
                <a:cs typeface="Arial"/>
                <a:sym typeface="Arial"/>
              </a:rPr>
              <a:t>Mrs Holton</a:t>
            </a:r>
            <a:endParaRPr b="0" i="0" sz="1162" u="none" cap="none" strike="noStrike">
              <a:solidFill>
                <a:srgbClr val="000000"/>
              </a:solidFill>
              <a:latin typeface="Arial"/>
              <a:ea typeface="Arial"/>
              <a:cs typeface="Arial"/>
              <a:sym typeface="Arial"/>
            </a:endParaRPr>
          </a:p>
        </p:txBody>
      </p:sp>
      <p:sp>
        <p:nvSpPr>
          <p:cNvPr id="705" name="Google Shape;705;g37c8b1726db_1_1"/>
          <p:cNvSpPr txBox="1"/>
          <p:nvPr/>
        </p:nvSpPr>
        <p:spPr>
          <a:xfrm>
            <a:off x="2011700" y="4774525"/>
            <a:ext cx="30204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1" i="0" sz="1400" u="none" cap="none" strike="noStrike">
              <a:solidFill>
                <a:srgbClr val="000000"/>
              </a:solidFill>
              <a:latin typeface="Arial"/>
              <a:ea typeface="Arial"/>
              <a:cs typeface="Arial"/>
              <a:sym typeface="Arial"/>
            </a:endParaRPr>
          </a:p>
        </p:txBody>
      </p:sp>
      <p:sp>
        <p:nvSpPr>
          <p:cNvPr id="706" name="Google Shape;706;g37c8b1726db_1_1"/>
          <p:cNvSpPr txBox="1"/>
          <p:nvPr/>
        </p:nvSpPr>
        <p:spPr>
          <a:xfrm>
            <a:off x="118563" y="4583375"/>
            <a:ext cx="88998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000000"/>
                </a:solidFill>
                <a:latin typeface="Bookman Old Style"/>
                <a:ea typeface="Bookman Old Style"/>
                <a:cs typeface="Bookman Old Style"/>
                <a:sym typeface="Bookman Old Style"/>
              </a:rPr>
              <a:t>Help us to make sure everyone is safe and able to flourish</a:t>
            </a:r>
            <a:endParaRPr b="1" i="0" sz="2000" u="none" cap="none" strike="noStrike">
              <a:solidFill>
                <a:srgbClr val="000000"/>
              </a:solidFill>
              <a:latin typeface="Bookman Old Style"/>
              <a:ea typeface="Bookman Old Style"/>
              <a:cs typeface="Bookman Old Style"/>
              <a:sym typeface="Bookman Old Style"/>
            </a:endParaRPr>
          </a:p>
        </p:txBody>
      </p:sp>
      <p:sp>
        <p:nvSpPr>
          <p:cNvPr id="707" name="Google Shape;707;g37c8b1726db_1_1"/>
          <p:cNvSpPr/>
          <p:nvPr/>
        </p:nvSpPr>
        <p:spPr>
          <a:xfrm>
            <a:off x="120326" y="1782385"/>
            <a:ext cx="1536663" cy="1383833"/>
          </a:xfrm>
          <a:prstGeom prst="flowChartPreparation">
            <a:avLst/>
          </a:prstGeom>
          <a:solidFill>
            <a:schemeClr val="lt1"/>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l">
              <a:lnSpc>
                <a:spcPct val="100000"/>
              </a:lnSpc>
              <a:spcBef>
                <a:spcPts val="0"/>
              </a:spcBef>
              <a:spcAft>
                <a:spcPts val="0"/>
              </a:spcAft>
              <a:buClr>
                <a:srgbClr val="000000"/>
              </a:buClr>
              <a:buSzPts val="1699"/>
              <a:buFont typeface="Arial"/>
              <a:buNone/>
            </a:pPr>
            <a:r>
              <a:t/>
            </a:r>
            <a:endParaRPr b="1" i="0" sz="1699" u="none" cap="none" strike="noStrike">
              <a:solidFill>
                <a:srgbClr val="000000"/>
              </a:solidFill>
              <a:latin typeface="Arial"/>
              <a:ea typeface="Arial"/>
              <a:cs typeface="Arial"/>
              <a:sym typeface="Arial"/>
            </a:endParaRPr>
          </a:p>
        </p:txBody>
      </p:sp>
      <p:pic>
        <p:nvPicPr>
          <p:cNvPr id="708" name="Google Shape;708;g37c8b1726db_1_1" title="Mrs Jennifer Jevon.jpg"/>
          <p:cNvPicPr preferRelativeResize="0"/>
          <p:nvPr/>
        </p:nvPicPr>
        <p:blipFill rotWithShape="1">
          <a:blip r:embed="rId5">
            <a:alphaModFix/>
          </a:blip>
          <a:srcRect b="0" l="0" r="0" t="0"/>
          <a:stretch/>
        </p:blipFill>
        <p:spPr>
          <a:xfrm>
            <a:off x="475073" y="1851519"/>
            <a:ext cx="810251" cy="1041751"/>
          </a:xfrm>
          <a:prstGeom prst="rect">
            <a:avLst/>
          </a:prstGeom>
          <a:noFill/>
          <a:ln>
            <a:noFill/>
          </a:ln>
        </p:spPr>
      </p:pic>
      <p:sp>
        <p:nvSpPr>
          <p:cNvPr id="709" name="Google Shape;709;g37c8b1726db_1_1"/>
          <p:cNvSpPr txBox="1"/>
          <p:nvPr/>
        </p:nvSpPr>
        <p:spPr>
          <a:xfrm>
            <a:off x="462272" y="2802948"/>
            <a:ext cx="1045500" cy="357900"/>
          </a:xfrm>
          <a:prstGeom prst="rect">
            <a:avLst/>
          </a:prstGeom>
          <a:noFill/>
          <a:ln>
            <a:noFill/>
          </a:ln>
        </p:spPr>
        <p:txBody>
          <a:bodyPr anchorCtr="0" anchor="t" bIns="81800" lIns="81800" spcFirstLastPara="1" rIns="81800" wrap="square" tIns="81800">
            <a:spAutoFit/>
          </a:bodyPr>
          <a:lstStyle/>
          <a:p>
            <a:pPr indent="0" lvl="0" marL="0" marR="0" rtl="0" algn="l">
              <a:lnSpc>
                <a:spcPct val="100000"/>
              </a:lnSpc>
              <a:spcBef>
                <a:spcPts val="0"/>
              </a:spcBef>
              <a:spcAft>
                <a:spcPts val="0"/>
              </a:spcAft>
              <a:buClr>
                <a:srgbClr val="000000"/>
              </a:buClr>
              <a:buSzPts val="1252"/>
              <a:buFont typeface="Arial"/>
              <a:buNone/>
            </a:pPr>
            <a:r>
              <a:rPr b="0" i="0" lang="en-GB" sz="1252" u="none" cap="none" strike="noStrike">
                <a:solidFill>
                  <a:srgbClr val="000000"/>
                </a:solidFill>
                <a:latin typeface="Arial"/>
                <a:ea typeface="Arial"/>
                <a:cs typeface="Arial"/>
                <a:sym typeface="Arial"/>
              </a:rPr>
              <a:t>Mrs Jevon</a:t>
            </a:r>
            <a:endParaRPr b="0" i="0" sz="1252" u="none" cap="none" strike="noStrike">
              <a:solidFill>
                <a:srgbClr val="000000"/>
              </a:solidFill>
              <a:latin typeface="Arial"/>
              <a:ea typeface="Arial"/>
              <a:cs typeface="Arial"/>
              <a:sym typeface="Arial"/>
            </a:endParaRPr>
          </a:p>
        </p:txBody>
      </p:sp>
      <p:pic>
        <p:nvPicPr>
          <p:cNvPr id="710" name="Google Shape;710;g37c8b1726db_1_1" title="Staff14.jpg"/>
          <p:cNvPicPr preferRelativeResize="0"/>
          <p:nvPr/>
        </p:nvPicPr>
        <p:blipFill rotWithShape="1">
          <a:blip r:embed="rId6">
            <a:alphaModFix/>
          </a:blip>
          <a:srcRect b="12875" l="0" r="0" t="0"/>
          <a:stretch/>
        </p:blipFill>
        <p:spPr>
          <a:xfrm>
            <a:off x="1676839" y="2453158"/>
            <a:ext cx="892770" cy="1000050"/>
          </a:xfrm>
          <a:prstGeom prst="rect">
            <a:avLst/>
          </a:prstGeom>
          <a:noFill/>
          <a:ln>
            <a:noFill/>
          </a:ln>
        </p:spPr>
      </p:pic>
      <p:sp>
        <p:nvSpPr>
          <p:cNvPr id="711" name="Google Shape;711;g37c8b1726db_1_1"/>
          <p:cNvSpPr txBox="1"/>
          <p:nvPr/>
        </p:nvSpPr>
        <p:spPr>
          <a:xfrm>
            <a:off x="2567736" y="3383007"/>
            <a:ext cx="1536600" cy="950100"/>
          </a:xfrm>
          <a:prstGeom prst="rect">
            <a:avLst/>
          </a:prstGeom>
          <a:noFill/>
          <a:ln>
            <a:noFill/>
          </a:ln>
        </p:spPr>
        <p:txBody>
          <a:bodyPr anchorCtr="0" anchor="t" bIns="81800" lIns="81800" spcFirstLastPara="1" rIns="81800" wrap="square" tIns="81800">
            <a:spAutoFit/>
          </a:bodyPr>
          <a:lstStyle/>
          <a:p>
            <a:pPr indent="0" lvl="0" marL="0" marR="0" rtl="0" algn="ctr">
              <a:lnSpc>
                <a:spcPct val="100000"/>
              </a:lnSpc>
              <a:spcBef>
                <a:spcPts val="0"/>
              </a:spcBef>
              <a:spcAft>
                <a:spcPts val="0"/>
              </a:spcAft>
              <a:buClr>
                <a:srgbClr val="000000"/>
              </a:buClr>
              <a:buSzPts val="1699"/>
              <a:buFont typeface="Arial"/>
              <a:buNone/>
            </a:pPr>
            <a:r>
              <a:rPr b="1" i="0" lang="en-GB" sz="1699" u="none" cap="none" strike="noStrike">
                <a:solidFill>
                  <a:srgbClr val="FFFFFF"/>
                </a:solidFill>
                <a:latin typeface="Arial"/>
                <a:ea typeface="Arial"/>
                <a:cs typeface="Arial"/>
                <a:sym typeface="Arial"/>
              </a:rPr>
              <a:t>Member of Achievement</a:t>
            </a:r>
            <a:endParaRPr b="1" i="0" sz="1699" u="none" cap="none" strike="noStrike">
              <a:solidFill>
                <a:srgbClr val="FFFF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99"/>
              <a:buFont typeface="Arial"/>
              <a:buNone/>
            </a:pPr>
            <a:r>
              <a:rPr b="1" i="0" lang="en-GB" sz="1699" u="none" cap="none" strike="noStrike">
                <a:solidFill>
                  <a:srgbClr val="FFFFFF"/>
                </a:solidFill>
                <a:latin typeface="Arial"/>
                <a:ea typeface="Arial"/>
                <a:cs typeface="Arial"/>
                <a:sym typeface="Arial"/>
              </a:rPr>
              <a:t>Team</a:t>
            </a:r>
            <a:endParaRPr b="1" i="0" sz="1699" u="none" cap="none" strike="noStrike">
              <a:solidFill>
                <a:srgbClr val="FFFFFF"/>
              </a:solidFill>
              <a:latin typeface="Arial"/>
              <a:ea typeface="Arial"/>
              <a:cs typeface="Arial"/>
              <a:sym typeface="Arial"/>
            </a:endParaRPr>
          </a:p>
        </p:txBody>
      </p:sp>
      <p:sp>
        <p:nvSpPr>
          <p:cNvPr id="712" name="Google Shape;712;g37c8b1726db_1_1"/>
          <p:cNvSpPr/>
          <p:nvPr/>
        </p:nvSpPr>
        <p:spPr>
          <a:xfrm>
            <a:off x="109380" y="3182887"/>
            <a:ext cx="1536663" cy="1383833"/>
          </a:xfrm>
          <a:prstGeom prst="flowChartPreparation">
            <a:avLst/>
          </a:prstGeom>
          <a:solidFill>
            <a:srgbClr val="38761D"/>
          </a:solidFill>
          <a:ln cap="flat" cmpd="sng" w="68175">
            <a:solidFill>
              <a:schemeClr val="dk2"/>
            </a:solidFill>
            <a:prstDash val="solid"/>
            <a:round/>
            <a:headEnd len="sm" w="sm" type="none"/>
            <a:tailEnd len="sm" w="sm" type="none"/>
          </a:ln>
        </p:spPr>
        <p:txBody>
          <a:bodyPr anchorCtr="0" anchor="ctr" bIns="81800" lIns="81800" spcFirstLastPara="1" rIns="81800" wrap="square" tIns="81800">
            <a:noAutofit/>
          </a:bodyPr>
          <a:lstStyle/>
          <a:p>
            <a:pPr indent="0" lvl="0" marL="0" marR="0" rtl="0" algn="ctr">
              <a:lnSpc>
                <a:spcPct val="100000"/>
              </a:lnSpc>
              <a:spcBef>
                <a:spcPts val="0"/>
              </a:spcBef>
              <a:spcAft>
                <a:spcPts val="0"/>
              </a:spcAft>
              <a:buClr>
                <a:srgbClr val="000000"/>
              </a:buClr>
              <a:buSzPts val="2325"/>
              <a:buFont typeface="Arial"/>
              <a:buNone/>
            </a:pPr>
            <a:r>
              <a:rPr b="1" i="0" lang="en-GB" sz="2325" u="none" cap="none" strike="noStrike">
                <a:solidFill>
                  <a:srgbClr val="FFFFFF"/>
                </a:solidFill>
                <a:latin typeface="Arial"/>
                <a:ea typeface="Arial"/>
                <a:cs typeface="Arial"/>
                <a:sym typeface="Arial"/>
              </a:rPr>
              <a:t>Form Tutor</a:t>
            </a:r>
            <a:endParaRPr b="1" i="0" sz="2325" u="none" cap="none" strike="noStrike">
              <a:solidFill>
                <a:srgbClr val="FFFFFF"/>
              </a:solidFill>
              <a:latin typeface="Arial"/>
              <a:ea typeface="Arial"/>
              <a:cs typeface="Arial"/>
              <a:sym typeface="Arial"/>
            </a:endParaRPr>
          </a:p>
        </p:txBody>
      </p:sp>
      <p:pic>
        <p:nvPicPr>
          <p:cNvPr id="713" name="Google Shape;713;g37c8b1726db_1_1"/>
          <p:cNvPicPr preferRelativeResize="0"/>
          <p:nvPr/>
        </p:nvPicPr>
        <p:blipFill rotWithShape="1">
          <a:blip r:embed="rId7">
            <a:alphaModFix/>
          </a:blip>
          <a:srcRect b="9942" l="0" r="0" t="0"/>
          <a:stretch/>
        </p:blipFill>
        <p:spPr>
          <a:xfrm>
            <a:off x="2961133" y="1864384"/>
            <a:ext cx="749781" cy="877585"/>
          </a:xfrm>
          <a:prstGeom prst="rect">
            <a:avLst/>
          </a:prstGeom>
          <a:noFill/>
          <a:ln>
            <a:noFill/>
          </a:ln>
        </p:spPr>
      </p:pic>
      <p:sp>
        <p:nvSpPr>
          <p:cNvPr id="714" name="Google Shape;714;g37c8b1726db_1_1"/>
          <p:cNvSpPr txBox="1"/>
          <p:nvPr/>
        </p:nvSpPr>
        <p:spPr>
          <a:xfrm>
            <a:off x="1522695" y="3430323"/>
            <a:ext cx="1201500" cy="344100"/>
          </a:xfrm>
          <a:prstGeom prst="rect">
            <a:avLst/>
          </a:prstGeom>
          <a:noFill/>
          <a:ln>
            <a:noFill/>
          </a:ln>
        </p:spPr>
        <p:txBody>
          <a:bodyPr anchorCtr="0" anchor="t" bIns="81800" lIns="81800" spcFirstLastPara="1" rIns="81800" wrap="square" tIns="81800">
            <a:spAutoFit/>
          </a:bodyPr>
          <a:lstStyle/>
          <a:p>
            <a:pPr indent="0" lvl="0" marL="0" marR="0" rtl="0" algn="l">
              <a:lnSpc>
                <a:spcPct val="100000"/>
              </a:lnSpc>
              <a:spcBef>
                <a:spcPts val="0"/>
              </a:spcBef>
              <a:spcAft>
                <a:spcPts val="0"/>
              </a:spcAft>
              <a:buClr>
                <a:srgbClr val="000000"/>
              </a:buClr>
              <a:buSzPts val="1162"/>
              <a:buFont typeface="Arial"/>
              <a:buNone/>
            </a:pPr>
            <a:r>
              <a:rPr b="0" i="0" lang="en-GB" sz="1162" u="none" cap="none" strike="noStrike">
                <a:solidFill>
                  <a:srgbClr val="000000"/>
                </a:solidFill>
                <a:latin typeface="Arial"/>
                <a:ea typeface="Arial"/>
                <a:cs typeface="Arial"/>
                <a:sym typeface="Arial"/>
              </a:rPr>
              <a:t> Mrs McKenzie</a:t>
            </a:r>
            <a:endParaRPr b="0" i="0" sz="1162" u="none" cap="none" strike="noStrike">
              <a:solidFill>
                <a:srgbClr val="000000"/>
              </a:solidFill>
              <a:latin typeface="Arial"/>
              <a:ea typeface="Arial"/>
              <a:cs typeface="Arial"/>
              <a:sym typeface="Arial"/>
            </a:endParaRPr>
          </a:p>
        </p:txBody>
      </p:sp>
      <p:sp>
        <p:nvSpPr>
          <p:cNvPr id="715" name="Google Shape;715;g37c8b1726db_1_1"/>
          <p:cNvSpPr txBox="1"/>
          <p:nvPr/>
        </p:nvSpPr>
        <p:spPr>
          <a:xfrm>
            <a:off x="4305413" y="3208538"/>
            <a:ext cx="3000000" cy="12174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236"/>
              <a:buFont typeface="Arial"/>
              <a:buNone/>
            </a:pPr>
            <a:r>
              <a:rPr b="1" i="0" lang="en-GB" sz="2236" u="none" cap="none" strike="noStrike">
                <a:solidFill>
                  <a:srgbClr val="FFFFFF"/>
                </a:solidFill>
                <a:latin typeface="Arial"/>
                <a:ea typeface="Arial"/>
                <a:cs typeface="Arial"/>
                <a:sym typeface="Arial"/>
              </a:rPr>
              <a:t>Any </a:t>
            </a:r>
            <a:endParaRPr b="1" i="0" sz="2236" u="none" cap="none" strike="noStrike">
              <a:solidFill>
                <a:srgbClr val="FFFF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236"/>
              <a:buFont typeface="Arial"/>
              <a:buNone/>
            </a:pPr>
            <a:r>
              <a:rPr b="1" i="0" lang="en-GB" sz="2236" u="none" cap="none" strike="noStrike">
                <a:solidFill>
                  <a:srgbClr val="FFFFFF"/>
                </a:solidFill>
                <a:latin typeface="Arial"/>
                <a:ea typeface="Arial"/>
                <a:cs typeface="Arial"/>
                <a:sym typeface="Arial"/>
              </a:rPr>
              <a:t>Trusted </a:t>
            </a:r>
            <a:endParaRPr b="1" i="0" sz="2236" u="none" cap="none" strike="noStrike">
              <a:solidFill>
                <a:srgbClr val="FFFFFF"/>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236"/>
              <a:buFont typeface="Arial"/>
              <a:buNone/>
            </a:pPr>
            <a:r>
              <a:rPr b="1" i="0" lang="en-GB" sz="2236" u="none" cap="none" strike="noStrike">
                <a:solidFill>
                  <a:srgbClr val="FFFFFF"/>
                </a:solidFill>
                <a:latin typeface="Arial"/>
                <a:ea typeface="Arial"/>
                <a:cs typeface="Arial"/>
                <a:sym typeface="Arial"/>
              </a:rPr>
              <a:t>Adult</a:t>
            </a:r>
            <a:endParaRPr b="0" i="0" sz="1400" u="none" cap="none" strike="noStrike">
              <a:solidFill>
                <a:srgbClr val="FFFFFF"/>
              </a:solidFill>
              <a:latin typeface="Arial"/>
              <a:ea typeface="Arial"/>
              <a:cs typeface="Arial"/>
              <a:sym typeface="Arial"/>
            </a:endParaRPr>
          </a:p>
        </p:txBody>
      </p:sp>
      <p:pic>
        <p:nvPicPr>
          <p:cNvPr id="716" name="Google Shape;716;g37c8b1726db_1_1" title="Mr Ian Palumbo.jpg"/>
          <p:cNvPicPr preferRelativeResize="0"/>
          <p:nvPr/>
        </p:nvPicPr>
        <p:blipFill rotWithShape="1">
          <a:blip r:embed="rId8">
            <a:alphaModFix/>
          </a:blip>
          <a:srcRect b="0" l="0" r="0" t="0"/>
          <a:stretch/>
        </p:blipFill>
        <p:spPr>
          <a:xfrm>
            <a:off x="7860052" y="1805748"/>
            <a:ext cx="810250" cy="927702"/>
          </a:xfrm>
          <a:prstGeom prst="rect">
            <a:avLst/>
          </a:prstGeom>
          <a:noFill/>
          <a:ln>
            <a:noFill/>
          </a:ln>
        </p:spPr>
      </p:pic>
      <p:sp>
        <p:nvSpPr>
          <p:cNvPr id="717" name="Google Shape;717;g37c8b1726db_1_1"/>
          <p:cNvSpPr txBox="1"/>
          <p:nvPr/>
        </p:nvSpPr>
        <p:spPr>
          <a:xfrm>
            <a:off x="7670926" y="2770848"/>
            <a:ext cx="1112700" cy="357900"/>
          </a:xfrm>
          <a:prstGeom prst="rect">
            <a:avLst/>
          </a:prstGeom>
          <a:noFill/>
          <a:ln>
            <a:noFill/>
          </a:ln>
        </p:spPr>
        <p:txBody>
          <a:bodyPr anchorCtr="0" anchor="t" bIns="81800" lIns="81800" spcFirstLastPara="1" rIns="81800" wrap="square" tIns="81800">
            <a:spAutoFit/>
          </a:bodyPr>
          <a:lstStyle/>
          <a:p>
            <a:pPr indent="0" lvl="0" marL="0" marR="0" rtl="0" algn="l">
              <a:lnSpc>
                <a:spcPct val="100000"/>
              </a:lnSpc>
              <a:spcBef>
                <a:spcPts val="0"/>
              </a:spcBef>
              <a:spcAft>
                <a:spcPts val="0"/>
              </a:spcAft>
              <a:buClr>
                <a:srgbClr val="000000"/>
              </a:buClr>
              <a:buSzPts val="1252"/>
              <a:buFont typeface="Arial"/>
              <a:buNone/>
            </a:pPr>
            <a:r>
              <a:rPr b="0" i="0" lang="en-GB" sz="1252" u="none" cap="none" strike="noStrike">
                <a:solidFill>
                  <a:srgbClr val="000000"/>
                </a:solidFill>
                <a:latin typeface="Arial"/>
                <a:ea typeface="Arial"/>
                <a:cs typeface="Arial"/>
                <a:sym typeface="Arial"/>
              </a:rPr>
              <a:t>  Mr Palumbo</a:t>
            </a:r>
            <a:endParaRPr b="0" i="0" sz="1252" u="none" cap="none" strike="noStrike">
              <a:solidFill>
                <a:srgbClr val="000000"/>
              </a:solidFill>
              <a:latin typeface="Arial"/>
              <a:ea typeface="Arial"/>
              <a:cs typeface="Arial"/>
              <a:sym typeface="Arial"/>
            </a:endParaRPr>
          </a:p>
        </p:txBody>
      </p:sp>
      <p:sp>
        <p:nvSpPr>
          <p:cNvPr id="718" name="Google Shape;718;g37c8b1726db_1_1"/>
          <p:cNvSpPr txBox="1"/>
          <p:nvPr/>
        </p:nvSpPr>
        <p:spPr>
          <a:xfrm>
            <a:off x="122600" y="578350"/>
            <a:ext cx="8899800" cy="492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000"/>
              <a:buFont typeface="Arial"/>
              <a:buNone/>
            </a:pPr>
            <a:r>
              <a:rPr b="1" i="0" lang="en-GB" sz="2000" u="none" cap="none" strike="noStrike">
                <a:solidFill>
                  <a:srgbClr val="000000"/>
                </a:solidFill>
                <a:latin typeface="Bookman Old Style"/>
                <a:ea typeface="Bookman Old Style"/>
                <a:cs typeface="Bookman Old Style"/>
                <a:sym typeface="Bookman Old Style"/>
              </a:rPr>
              <a:t>The Safeguarding Team</a:t>
            </a:r>
            <a:endParaRPr b="1" i="0" sz="2000" u="none" cap="none" strike="noStrike">
              <a:solidFill>
                <a:srgbClr val="000000"/>
              </a:solidFill>
              <a:latin typeface="Bookman Old Style"/>
              <a:ea typeface="Bookman Old Style"/>
              <a:cs typeface="Bookman Old Style"/>
              <a:sym typeface="Bookman Old Style"/>
            </a:endParaRPr>
          </a:p>
        </p:txBody>
      </p:sp>
      <p:pic>
        <p:nvPicPr>
          <p:cNvPr id="719" name="Google Shape;719;g37c8b1726db_1_1"/>
          <p:cNvPicPr preferRelativeResize="0"/>
          <p:nvPr/>
        </p:nvPicPr>
        <p:blipFill rotWithShape="1">
          <a:blip r:embed="rId9">
            <a:alphaModFix/>
          </a:blip>
          <a:srcRect b="0" l="0" r="0" t="0"/>
          <a:stretch/>
        </p:blipFill>
        <p:spPr>
          <a:xfrm>
            <a:off x="6628238" y="2529421"/>
            <a:ext cx="810250" cy="103068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723" name="Shape 723"/>
        <p:cNvGrpSpPr/>
        <p:nvPr/>
      </p:nvGrpSpPr>
      <p:grpSpPr>
        <a:xfrm>
          <a:off x="0" y="0"/>
          <a:ext cx="0" cy="0"/>
          <a:chOff x="0" y="0"/>
          <a:chExt cx="0" cy="0"/>
        </a:xfrm>
      </p:grpSpPr>
      <p:sp>
        <p:nvSpPr>
          <p:cNvPr id="724" name="Google Shape;724;g37d927c5a34_1_0"/>
          <p:cNvSpPr/>
          <p:nvPr/>
        </p:nvSpPr>
        <p:spPr>
          <a:xfrm>
            <a:off x="77475" y="53475"/>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725" name="Google Shape;725;g37d927c5a34_1_0"/>
          <p:cNvSpPr txBox="1"/>
          <p:nvPr/>
        </p:nvSpPr>
        <p:spPr>
          <a:xfrm>
            <a:off x="2685511" y="47555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726" name="Google Shape;726;g37d927c5a34_1_0"/>
          <p:cNvSpPr txBox="1"/>
          <p:nvPr/>
        </p:nvSpPr>
        <p:spPr>
          <a:xfrm>
            <a:off x="4134165" y="76175"/>
            <a:ext cx="5110500" cy="607800"/>
          </a:xfrm>
          <a:prstGeom prst="rect">
            <a:avLst/>
          </a:prstGeom>
          <a:noFill/>
          <a:ln>
            <a:noFill/>
          </a:ln>
        </p:spPr>
        <p:txBody>
          <a:bodyPr anchorCtr="0" anchor="t" bIns="0" lIns="0" spcFirstLastPara="1" rIns="0" wrap="square" tIns="0">
            <a:spAutoFit/>
          </a:bodyPr>
          <a:lstStyle/>
          <a:p>
            <a:pPr indent="0" lvl="0" marL="0" marR="0" rtl="0" algn="ctr">
              <a:lnSpc>
                <a:spcPct val="111984"/>
              </a:lnSpc>
              <a:spcBef>
                <a:spcPts val="0"/>
              </a:spcBef>
              <a:spcAft>
                <a:spcPts val="0"/>
              </a:spcAft>
              <a:buNone/>
            </a:pPr>
            <a:r>
              <a:rPr b="1" i="0" lang="en-GB" sz="3948" u="none" cap="none" strike="noStrike">
                <a:solidFill>
                  <a:srgbClr val="FFFFFF"/>
                </a:solidFill>
                <a:latin typeface="Arial"/>
                <a:ea typeface="Arial"/>
                <a:cs typeface="Arial"/>
                <a:sym typeface="Arial"/>
              </a:rPr>
              <a:t>SIXTH FORM</a:t>
            </a:r>
            <a:endParaRPr sz="500"/>
          </a:p>
        </p:txBody>
      </p:sp>
      <p:sp>
        <p:nvSpPr>
          <p:cNvPr id="727" name="Google Shape;727;g37d927c5a34_1_0"/>
          <p:cNvSpPr txBox="1"/>
          <p:nvPr/>
        </p:nvSpPr>
        <p:spPr>
          <a:xfrm>
            <a:off x="0" y="74225"/>
            <a:ext cx="5819400" cy="611700"/>
          </a:xfrm>
          <a:prstGeom prst="rect">
            <a:avLst/>
          </a:prstGeom>
          <a:noFill/>
          <a:ln>
            <a:noFill/>
          </a:ln>
        </p:spPr>
        <p:txBody>
          <a:bodyPr anchorCtr="0" anchor="t" bIns="0" lIns="0" spcFirstLastPara="1" rIns="0" wrap="square" tIns="0">
            <a:spAutoFit/>
          </a:bodyPr>
          <a:lstStyle/>
          <a:p>
            <a:pPr indent="0" lvl="0" marL="0" marR="0" rtl="0" algn="ctr">
              <a:lnSpc>
                <a:spcPct val="112000"/>
              </a:lnSpc>
              <a:spcBef>
                <a:spcPts val="0"/>
              </a:spcBef>
              <a:spcAft>
                <a:spcPts val="0"/>
              </a:spcAft>
              <a:buNone/>
            </a:pPr>
            <a:r>
              <a:rPr b="0" i="0" lang="en-GB" sz="3975" u="none" cap="none" strike="noStrike">
                <a:solidFill>
                  <a:srgbClr val="FF4B4B"/>
                </a:solidFill>
                <a:latin typeface="Arial"/>
                <a:ea typeface="Arial"/>
                <a:cs typeface="Arial"/>
                <a:sym typeface="Arial"/>
              </a:rPr>
              <a:t>JOHN F KENNEDY</a:t>
            </a:r>
            <a:endParaRPr sz="100"/>
          </a:p>
        </p:txBody>
      </p:sp>
      <p:cxnSp>
        <p:nvCxnSpPr>
          <p:cNvPr id="728" name="Google Shape;728;g37d927c5a34_1_0"/>
          <p:cNvCxnSpPr/>
          <p:nvPr/>
        </p:nvCxnSpPr>
        <p:spPr>
          <a:xfrm flipH="1" rot="10800000">
            <a:off x="1308300" y="713775"/>
            <a:ext cx="6643200" cy="13500"/>
          </a:xfrm>
          <a:prstGeom prst="straightConnector1">
            <a:avLst/>
          </a:prstGeom>
          <a:noFill/>
          <a:ln cap="flat" cmpd="sng" w="19050">
            <a:solidFill>
              <a:schemeClr val="lt1"/>
            </a:solidFill>
            <a:prstDash val="solid"/>
            <a:round/>
            <a:headEnd len="med" w="med" type="none"/>
            <a:tailEnd len="med" w="med" type="none"/>
          </a:ln>
        </p:spPr>
      </p:cxnSp>
      <p:sp>
        <p:nvSpPr>
          <p:cNvPr id="729" name="Google Shape;729;g37d927c5a34_1_0"/>
          <p:cNvSpPr txBox="1"/>
          <p:nvPr/>
        </p:nvSpPr>
        <p:spPr>
          <a:xfrm>
            <a:off x="941525" y="1103975"/>
            <a:ext cx="4258200" cy="1116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3400">
                <a:solidFill>
                  <a:schemeClr val="lt1"/>
                </a:solidFill>
              </a:rPr>
              <a:t>Academic Culture</a:t>
            </a:r>
            <a:endParaRPr b="1" sz="3400">
              <a:solidFill>
                <a:schemeClr val="lt1"/>
              </a:solidFill>
            </a:endParaRPr>
          </a:p>
          <a:p>
            <a:pPr indent="0" lvl="0" marL="0" rtl="0" algn="ctr">
              <a:spcBef>
                <a:spcPts val="0"/>
              </a:spcBef>
              <a:spcAft>
                <a:spcPts val="0"/>
              </a:spcAft>
              <a:buNone/>
            </a:pPr>
            <a:r>
              <a:rPr b="1" lang="en-GB" sz="3400">
                <a:solidFill>
                  <a:schemeClr val="lt1"/>
                </a:solidFill>
              </a:rPr>
              <a:t> </a:t>
            </a:r>
            <a:r>
              <a:rPr b="1" lang="en-GB" sz="2800">
                <a:solidFill>
                  <a:schemeClr val="lt1"/>
                </a:solidFill>
              </a:rPr>
              <a:t>How can you support?</a:t>
            </a:r>
            <a:endParaRPr b="1" sz="2800">
              <a:solidFill>
                <a:schemeClr val="lt1"/>
              </a:solidFill>
            </a:endParaRPr>
          </a:p>
        </p:txBody>
      </p:sp>
      <p:pic>
        <p:nvPicPr>
          <p:cNvPr id="730" name="Google Shape;730;g37d927c5a34_1_0"/>
          <p:cNvPicPr preferRelativeResize="0"/>
          <p:nvPr/>
        </p:nvPicPr>
        <p:blipFill>
          <a:blip r:embed="rId3">
            <a:alphaModFix/>
          </a:blip>
          <a:stretch>
            <a:fillRect/>
          </a:stretch>
        </p:blipFill>
        <p:spPr>
          <a:xfrm>
            <a:off x="262699" y="2797487"/>
            <a:ext cx="2707265" cy="1796650"/>
          </a:xfrm>
          <a:prstGeom prst="rect">
            <a:avLst/>
          </a:prstGeom>
          <a:noFill/>
          <a:ln cap="flat" cmpd="sng" w="28575">
            <a:solidFill>
              <a:schemeClr val="lt1"/>
            </a:solidFill>
            <a:prstDash val="solid"/>
            <a:round/>
            <a:headEnd len="sm" w="sm" type="none"/>
            <a:tailEnd len="sm" w="sm" type="none"/>
          </a:ln>
        </p:spPr>
      </p:pic>
      <p:pic>
        <p:nvPicPr>
          <p:cNvPr id="731" name="Google Shape;731;g37d927c5a34_1_0"/>
          <p:cNvPicPr preferRelativeResize="0"/>
          <p:nvPr/>
        </p:nvPicPr>
        <p:blipFill rotWithShape="1">
          <a:blip r:embed="rId4">
            <a:alphaModFix/>
          </a:blip>
          <a:srcRect b="15426" l="0" r="0" t="0"/>
          <a:stretch/>
        </p:blipFill>
        <p:spPr>
          <a:xfrm>
            <a:off x="6648425" y="2831249"/>
            <a:ext cx="2184299" cy="1847325"/>
          </a:xfrm>
          <a:prstGeom prst="rect">
            <a:avLst/>
          </a:prstGeom>
          <a:noFill/>
          <a:ln cap="flat" cmpd="sng" w="28575">
            <a:solidFill>
              <a:schemeClr val="lt1"/>
            </a:solidFill>
            <a:prstDash val="solid"/>
            <a:round/>
            <a:headEnd len="sm" w="sm" type="none"/>
            <a:tailEnd len="sm" w="sm" type="none"/>
          </a:ln>
          <a:effectLst>
            <a:outerShdw blurRad="57150" rotWithShape="0" algn="bl" dir="5400000" dist="19050">
              <a:srgbClr val="000000">
                <a:alpha val="50000"/>
              </a:srgbClr>
            </a:outerShdw>
          </a:effectLst>
        </p:spPr>
      </p:pic>
      <p:pic>
        <p:nvPicPr>
          <p:cNvPr id="732" name="Google Shape;732;g37d927c5a34_1_0" title="vecteezy_graduation-hat-on-transparent-background_21013584.png"/>
          <p:cNvPicPr preferRelativeResize="0"/>
          <p:nvPr/>
        </p:nvPicPr>
        <p:blipFill>
          <a:blip r:embed="rId5">
            <a:alphaModFix/>
          </a:blip>
          <a:stretch>
            <a:fillRect/>
          </a:stretch>
        </p:blipFill>
        <p:spPr>
          <a:xfrm>
            <a:off x="6132813" y="1103976"/>
            <a:ext cx="2420332" cy="1467774"/>
          </a:xfrm>
          <a:prstGeom prst="rect">
            <a:avLst/>
          </a:prstGeom>
          <a:noFill/>
          <a:ln cap="flat" cmpd="sng" w="28575">
            <a:solidFill>
              <a:schemeClr val="lt1"/>
            </a:solidFill>
            <a:prstDash val="solid"/>
            <a:round/>
            <a:headEnd len="sm" w="sm" type="none"/>
            <a:tailEnd len="sm" w="sm" type="none"/>
          </a:ln>
        </p:spPr>
      </p:pic>
      <p:sp>
        <p:nvSpPr>
          <p:cNvPr id="733" name="Google Shape;733;g37d927c5a34_1_0"/>
          <p:cNvSpPr/>
          <p:nvPr/>
        </p:nvSpPr>
        <p:spPr>
          <a:xfrm>
            <a:off x="3330350" y="2715075"/>
            <a:ext cx="2957700" cy="1963500"/>
          </a:xfrm>
          <a:prstGeom prst="rect">
            <a:avLst/>
          </a:prstGeom>
          <a:noFill/>
          <a:ln cap="flat"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734" name="Google Shape;734;g37d927c5a34_1_0" title="960px-Cambridge_University_Crest_-_flat.png"/>
          <p:cNvPicPr preferRelativeResize="0"/>
          <p:nvPr/>
        </p:nvPicPr>
        <p:blipFill>
          <a:blip r:embed="rId6">
            <a:alphaModFix/>
          </a:blip>
          <a:stretch>
            <a:fillRect/>
          </a:stretch>
        </p:blipFill>
        <p:spPr>
          <a:xfrm>
            <a:off x="4830806" y="2954029"/>
            <a:ext cx="1228296" cy="1483575"/>
          </a:xfrm>
          <a:prstGeom prst="rect">
            <a:avLst/>
          </a:prstGeom>
          <a:noFill/>
          <a:ln>
            <a:noFill/>
          </a:ln>
        </p:spPr>
      </p:pic>
      <p:pic>
        <p:nvPicPr>
          <p:cNvPr id="735" name="Google Shape;735;g37d927c5a34_1_0" title="626ba5551dc4c3b537787e27.png"/>
          <p:cNvPicPr preferRelativeResize="0"/>
          <p:nvPr/>
        </p:nvPicPr>
        <p:blipFill>
          <a:blip r:embed="rId7">
            <a:alphaModFix/>
          </a:blip>
          <a:stretch>
            <a:fillRect/>
          </a:stretch>
        </p:blipFill>
        <p:spPr>
          <a:xfrm>
            <a:off x="3478951" y="2856600"/>
            <a:ext cx="1491821" cy="1796650"/>
          </a:xfrm>
          <a:prstGeom prst="rect">
            <a:avLst/>
          </a:prstGeom>
          <a:noFill/>
          <a:ln>
            <a:noFill/>
          </a:ln>
        </p:spPr>
      </p:pic>
    </p:spTree>
  </p:cSld>
  <p:clrMapOvr>
    <a:masterClrMapping/>
  </p:clrMapOvr>
  <p:transition spd="med">
    <p:fade thruBlk="1"/>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739" name="Shape 739"/>
        <p:cNvGrpSpPr/>
        <p:nvPr/>
      </p:nvGrpSpPr>
      <p:grpSpPr>
        <a:xfrm>
          <a:off x="0" y="0"/>
          <a:ext cx="0" cy="0"/>
          <a:chOff x="0" y="0"/>
          <a:chExt cx="0" cy="0"/>
        </a:xfrm>
      </p:grpSpPr>
      <p:sp>
        <p:nvSpPr>
          <p:cNvPr id="740" name="Google Shape;740;g37c8be59b3f_0_1232"/>
          <p:cNvSpPr/>
          <p:nvPr/>
        </p:nvSpPr>
        <p:spPr>
          <a:xfrm>
            <a:off x="77475" y="53475"/>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741" name="Google Shape;741;g37c8be59b3f_0_1232"/>
          <p:cNvSpPr txBox="1"/>
          <p:nvPr/>
        </p:nvSpPr>
        <p:spPr>
          <a:xfrm>
            <a:off x="2685511" y="47555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742" name="Google Shape;742;g37c8be59b3f_0_1232"/>
          <p:cNvSpPr txBox="1"/>
          <p:nvPr/>
        </p:nvSpPr>
        <p:spPr>
          <a:xfrm>
            <a:off x="4134165" y="76175"/>
            <a:ext cx="5110500" cy="607800"/>
          </a:xfrm>
          <a:prstGeom prst="rect">
            <a:avLst/>
          </a:prstGeom>
          <a:noFill/>
          <a:ln>
            <a:noFill/>
          </a:ln>
        </p:spPr>
        <p:txBody>
          <a:bodyPr anchorCtr="0" anchor="t" bIns="0" lIns="0" spcFirstLastPara="1" rIns="0" wrap="square" tIns="0">
            <a:spAutoFit/>
          </a:bodyPr>
          <a:lstStyle/>
          <a:p>
            <a:pPr indent="0" lvl="0" marL="0" marR="0" rtl="0" algn="ctr">
              <a:lnSpc>
                <a:spcPct val="111984"/>
              </a:lnSpc>
              <a:spcBef>
                <a:spcPts val="0"/>
              </a:spcBef>
              <a:spcAft>
                <a:spcPts val="0"/>
              </a:spcAft>
              <a:buNone/>
            </a:pPr>
            <a:r>
              <a:rPr b="1" i="0" lang="en-GB" sz="3948" u="none" cap="none" strike="noStrike">
                <a:solidFill>
                  <a:srgbClr val="FFFFFF"/>
                </a:solidFill>
                <a:latin typeface="Arial"/>
                <a:ea typeface="Arial"/>
                <a:cs typeface="Arial"/>
                <a:sym typeface="Arial"/>
              </a:rPr>
              <a:t>SIXTH FORM</a:t>
            </a:r>
            <a:endParaRPr sz="500"/>
          </a:p>
        </p:txBody>
      </p:sp>
      <p:sp>
        <p:nvSpPr>
          <p:cNvPr id="743" name="Google Shape;743;g37c8be59b3f_0_1232"/>
          <p:cNvSpPr txBox="1"/>
          <p:nvPr/>
        </p:nvSpPr>
        <p:spPr>
          <a:xfrm>
            <a:off x="0" y="74225"/>
            <a:ext cx="5819400" cy="611700"/>
          </a:xfrm>
          <a:prstGeom prst="rect">
            <a:avLst/>
          </a:prstGeom>
          <a:noFill/>
          <a:ln>
            <a:noFill/>
          </a:ln>
        </p:spPr>
        <p:txBody>
          <a:bodyPr anchorCtr="0" anchor="t" bIns="0" lIns="0" spcFirstLastPara="1" rIns="0" wrap="square" tIns="0">
            <a:spAutoFit/>
          </a:bodyPr>
          <a:lstStyle/>
          <a:p>
            <a:pPr indent="0" lvl="0" marL="0" marR="0" rtl="0" algn="ctr">
              <a:lnSpc>
                <a:spcPct val="112000"/>
              </a:lnSpc>
              <a:spcBef>
                <a:spcPts val="0"/>
              </a:spcBef>
              <a:spcAft>
                <a:spcPts val="0"/>
              </a:spcAft>
              <a:buNone/>
            </a:pPr>
            <a:r>
              <a:rPr b="0" i="0" lang="en-GB" sz="3975" u="none" cap="none" strike="noStrike">
                <a:solidFill>
                  <a:srgbClr val="FF4B4B"/>
                </a:solidFill>
                <a:latin typeface="Arial"/>
                <a:ea typeface="Arial"/>
                <a:cs typeface="Arial"/>
                <a:sym typeface="Arial"/>
              </a:rPr>
              <a:t>JOHN F KENNEDY</a:t>
            </a:r>
            <a:endParaRPr sz="100"/>
          </a:p>
        </p:txBody>
      </p:sp>
      <p:cxnSp>
        <p:nvCxnSpPr>
          <p:cNvPr id="744" name="Google Shape;744;g37c8be59b3f_0_1232"/>
          <p:cNvCxnSpPr/>
          <p:nvPr/>
        </p:nvCxnSpPr>
        <p:spPr>
          <a:xfrm flipH="1" rot="10800000">
            <a:off x="1308300" y="713775"/>
            <a:ext cx="6643200" cy="13500"/>
          </a:xfrm>
          <a:prstGeom prst="straightConnector1">
            <a:avLst/>
          </a:prstGeom>
          <a:noFill/>
          <a:ln cap="flat" cmpd="sng" w="19050">
            <a:solidFill>
              <a:schemeClr val="lt1"/>
            </a:solidFill>
            <a:prstDash val="solid"/>
            <a:round/>
            <a:headEnd len="med" w="med" type="none"/>
            <a:tailEnd len="med" w="med" type="none"/>
          </a:ln>
        </p:spPr>
      </p:cxnSp>
      <p:pic>
        <p:nvPicPr>
          <p:cNvPr id="745" name="Google Shape;745;g37c8be59b3f_0_1232" title="960px-Cambridge_University_Crest_-_flat.png"/>
          <p:cNvPicPr preferRelativeResize="0"/>
          <p:nvPr/>
        </p:nvPicPr>
        <p:blipFill>
          <a:blip r:embed="rId3">
            <a:alphaModFix/>
          </a:blip>
          <a:stretch>
            <a:fillRect/>
          </a:stretch>
        </p:blipFill>
        <p:spPr>
          <a:xfrm>
            <a:off x="1923999" y="3108375"/>
            <a:ext cx="1176338" cy="1403801"/>
          </a:xfrm>
          <a:prstGeom prst="rect">
            <a:avLst/>
          </a:prstGeom>
          <a:noFill/>
          <a:ln>
            <a:noFill/>
          </a:ln>
        </p:spPr>
      </p:pic>
      <p:pic>
        <p:nvPicPr>
          <p:cNvPr id="746" name="Google Shape;746;g37c8be59b3f_0_1232" title="626ba5551dc4c3b537787e27.png"/>
          <p:cNvPicPr preferRelativeResize="0"/>
          <p:nvPr/>
        </p:nvPicPr>
        <p:blipFill>
          <a:blip r:embed="rId4">
            <a:alphaModFix/>
          </a:blip>
          <a:stretch>
            <a:fillRect/>
          </a:stretch>
        </p:blipFill>
        <p:spPr>
          <a:xfrm>
            <a:off x="371125" y="2945997"/>
            <a:ext cx="1452702" cy="1728565"/>
          </a:xfrm>
          <a:prstGeom prst="rect">
            <a:avLst/>
          </a:prstGeom>
          <a:noFill/>
          <a:ln>
            <a:noFill/>
          </a:ln>
        </p:spPr>
      </p:pic>
      <p:sp>
        <p:nvSpPr>
          <p:cNvPr id="747" name="Google Shape;747;g37c8be59b3f_0_1232"/>
          <p:cNvSpPr/>
          <p:nvPr/>
        </p:nvSpPr>
        <p:spPr>
          <a:xfrm>
            <a:off x="275250" y="2819825"/>
            <a:ext cx="3003600" cy="1980900"/>
          </a:xfrm>
          <a:prstGeom prst="rect">
            <a:avLst/>
          </a:prstGeom>
          <a:noFill/>
          <a:ln cap="flat" cmpd="sng" w="285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48" name="Google Shape;748;g37c8be59b3f_0_1232"/>
          <p:cNvSpPr txBox="1"/>
          <p:nvPr/>
        </p:nvSpPr>
        <p:spPr>
          <a:xfrm>
            <a:off x="3981650" y="1161725"/>
            <a:ext cx="4601700" cy="3232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800">
                <a:solidFill>
                  <a:schemeClr val="lt1"/>
                </a:solidFill>
              </a:rPr>
              <a:t>Ensure your child is </a:t>
            </a:r>
            <a:r>
              <a:rPr lang="en-GB" sz="1800">
                <a:solidFill>
                  <a:schemeClr val="lt1"/>
                </a:solidFill>
              </a:rPr>
              <a:t>receiving</a:t>
            </a:r>
            <a:r>
              <a:rPr lang="en-GB" sz="1800">
                <a:solidFill>
                  <a:schemeClr val="lt1"/>
                </a:solidFill>
              </a:rPr>
              <a:t> the support we have on offer…</a:t>
            </a:r>
            <a:endParaRPr sz="1800">
              <a:solidFill>
                <a:schemeClr val="lt1"/>
              </a:solidFill>
            </a:endParaRPr>
          </a:p>
          <a:p>
            <a:pPr indent="0" lvl="0" marL="0" rtl="0" algn="l">
              <a:spcBef>
                <a:spcPts val="0"/>
              </a:spcBef>
              <a:spcAft>
                <a:spcPts val="0"/>
              </a:spcAft>
              <a:buNone/>
            </a:pPr>
            <a:r>
              <a:t/>
            </a:r>
            <a:endParaRPr sz="1800">
              <a:solidFill>
                <a:schemeClr val="lt1"/>
              </a:solidFill>
            </a:endParaRPr>
          </a:p>
          <a:p>
            <a:pPr indent="-342900" lvl="0" marL="457200" rtl="0" algn="l">
              <a:spcBef>
                <a:spcPts val="0"/>
              </a:spcBef>
              <a:spcAft>
                <a:spcPts val="0"/>
              </a:spcAft>
              <a:buClr>
                <a:schemeClr val="lt1"/>
              </a:buClr>
              <a:buSzPts val="1800"/>
              <a:buChar char="-"/>
            </a:pPr>
            <a:r>
              <a:rPr lang="en-GB" sz="1800">
                <a:solidFill>
                  <a:schemeClr val="lt1"/>
                </a:solidFill>
              </a:rPr>
              <a:t>R</a:t>
            </a:r>
            <a:r>
              <a:rPr lang="en-GB" sz="1800">
                <a:solidFill>
                  <a:schemeClr val="lt1"/>
                </a:solidFill>
              </a:rPr>
              <a:t>egular check-ins (Mr Wainman &amp; Form Tutor)</a:t>
            </a:r>
            <a:endParaRPr sz="1800">
              <a:solidFill>
                <a:schemeClr val="lt1"/>
              </a:solidFill>
            </a:endParaRPr>
          </a:p>
          <a:p>
            <a:pPr indent="-342900" lvl="0" marL="457200" rtl="0" algn="l">
              <a:spcBef>
                <a:spcPts val="0"/>
              </a:spcBef>
              <a:spcAft>
                <a:spcPts val="0"/>
              </a:spcAft>
              <a:buClr>
                <a:schemeClr val="lt1"/>
              </a:buClr>
              <a:buSzPts val="1800"/>
              <a:buChar char="-"/>
            </a:pPr>
            <a:r>
              <a:rPr lang="en-GB" sz="1800">
                <a:solidFill>
                  <a:schemeClr val="lt1"/>
                </a:solidFill>
              </a:rPr>
              <a:t>Personal statement guidance</a:t>
            </a:r>
            <a:endParaRPr sz="1800">
              <a:solidFill>
                <a:schemeClr val="lt1"/>
              </a:solidFill>
            </a:endParaRPr>
          </a:p>
          <a:p>
            <a:pPr indent="-342900" lvl="0" marL="457200" rtl="0" algn="l">
              <a:spcBef>
                <a:spcPts val="0"/>
              </a:spcBef>
              <a:spcAft>
                <a:spcPts val="0"/>
              </a:spcAft>
              <a:buClr>
                <a:schemeClr val="lt1"/>
              </a:buClr>
              <a:buSzPts val="1800"/>
              <a:buChar char="-"/>
            </a:pPr>
            <a:r>
              <a:rPr lang="en-GB" sz="1800">
                <a:solidFill>
                  <a:schemeClr val="lt1"/>
                </a:solidFill>
              </a:rPr>
              <a:t>Admissions preparation </a:t>
            </a:r>
            <a:endParaRPr sz="1800">
              <a:solidFill>
                <a:schemeClr val="lt1"/>
              </a:solidFill>
            </a:endParaRPr>
          </a:p>
          <a:p>
            <a:pPr indent="-342900" lvl="0" marL="457200" rtl="0" algn="l">
              <a:spcBef>
                <a:spcPts val="0"/>
              </a:spcBef>
              <a:spcAft>
                <a:spcPts val="0"/>
              </a:spcAft>
              <a:buClr>
                <a:schemeClr val="lt1"/>
              </a:buClr>
              <a:buSzPts val="1800"/>
              <a:buChar char="-"/>
            </a:pPr>
            <a:r>
              <a:rPr lang="en-GB" sz="1800">
                <a:solidFill>
                  <a:schemeClr val="lt1"/>
                </a:solidFill>
              </a:rPr>
              <a:t>Interview practice</a:t>
            </a:r>
            <a:endParaRPr sz="1800">
              <a:solidFill>
                <a:schemeClr val="lt1"/>
              </a:solidFill>
            </a:endParaRPr>
          </a:p>
          <a:p>
            <a:pPr indent="-342900" lvl="0" marL="457200" rtl="0" algn="l">
              <a:spcBef>
                <a:spcPts val="0"/>
              </a:spcBef>
              <a:spcAft>
                <a:spcPts val="0"/>
              </a:spcAft>
              <a:buClr>
                <a:schemeClr val="lt1"/>
              </a:buClr>
              <a:buSzPts val="1800"/>
              <a:buChar char="-"/>
            </a:pPr>
            <a:r>
              <a:rPr lang="en-GB" sz="1800">
                <a:solidFill>
                  <a:schemeClr val="lt1"/>
                </a:solidFill>
              </a:rPr>
              <a:t>Wellbeing and workload! </a:t>
            </a:r>
            <a:endParaRPr sz="1800">
              <a:solidFill>
                <a:schemeClr val="lt1"/>
              </a:solidFill>
            </a:endParaRPr>
          </a:p>
          <a:p>
            <a:pPr indent="0" lvl="0" marL="0" rtl="0" algn="l">
              <a:spcBef>
                <a:spcPts val="0"/>
              </a:spcBef>
              <a:spcAft>
                <a:spcPts val="0"/>
              </a:spcAft>
              <a:buNone/>
            </a:pPr>
            <a:r>
              <a:t/>
            </a:r>
            <a:endParaRPr b="1" sz="1800">
              <a:solidFill>
                <a:schemeClr val="lt1"/>
              </a:solidFill>
            </a:endParaRPr>
          </a:p>
          <a:p>
            <a:pPr indent="0" lvl="0" marL="0" rtl="0" algn="l">
              <a:spcBef>
                <a:spcPts val="0"/>
              </a:spcBef>
              <a:spcAft>
                <a:spcPts val="0"/>
              </a:spcAft>
              <a:buNone/>
            </a:pPr>
            <a:r>
              <a:rPr b="1" lang="en-GB" sz="1800">
                <a:solidFill>
                  <a:schemeClr val="lt1"/>
                </a:solidFill>
              </a:rPr>
              <a:t>UCAS Deadline: 15th October 2025</a:t>
            </a:r>
            <a:endParaRPr b="1" sz="1800">
              <a:solidFill>
                <a:schemeClr val="lt1"/>
              </a:solidFill>
            </a:endParaRPr>
          </a:p>
        </p:txBody>
      </p:sp>
      <p:sp>
        <p:nvSpPr>
          <p:cNvPr id="749" name="Google Shape;749;g37c8be59b3f_0_1232"/>
          <p:cNvSpPr txBox="1"/>
          <p:nvPr/>
        </p:nvSpPr>
        <p:spPr>
          <a:xfrm>
            <a:off x="240950" y="843875"/>
            <a:ext cx="3740700" cy="1221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lt1"/>
                </a:solidFill>
              </a:rPr>
              <a:t>Early Entry Applications </a:t>
            </a:r>
            <a:endParaRPr sz="1800">
              <a:solidFill>
                <a:schemeClr val="lt1"/>
              </a:solidFill>
            </a:endParaRPr>
          </a:p>
          <a:p>
            <a:pPr indent="0" lvl="0" marL="0" rtl="0" algn="l">
              <a:spcBef>
                <a:spcPts val="0"/>
              </a:spcBef>
              <a:spcAft>
                <a:spcPts val="0"/>
              </a:spcAft>
              <a:buNone/>
            </a:pPr>
            <a:r>
              <a:rPr lang="en-GB" sz="1800">
                <a:solidFill>
                  <a:schemeClr val="lt1"/>
                </a:solidFill>
              </a:rPr>
              <a:t>-Medicine</a:t>
            </a:r>
            <a:endParaRPr sz="1800">
              <a:solidFill>
                <a:schemeClr val="lt1"/>
              </a:solidFill>
            </a:endParaRPr>
          </a:p>
          <a:p>
            <a:pPr indent="0" lvl="0" marL="0" rtl="0" algn="l">
              <a:spcBef>
                <a:spcPts val="0"/>
              </a:spcBef>
              <a:spcAft>
                <a:spcPts val="0"/>
              </a:spcAft>
              <a:buNone/>
            </a:pPr>
            <a:r>
              <a:rPr lang="en-GB" sz="1800">
                <a:solidFill>
                  <a:schemeClr val="lt1"/>
                </a:solidFill>
              </a:rPr>
              <a:t>-Dentistry</a:t>
            </a:r>
            <a:endParaRPr sz="1800">
              <a:solidFill>
                <a:schemeClr val="lt1"/>
              </a:solidFill>
            </a:endParaRPr>
          </a:p>
          <a:p>
            <a:pPr indent="0" lvl="0" marL="0" rtl="0" algn="l">
              <a:spcBef>
                <a:spcPts val="0"/>
              </a:spcBef>
              <a:spcAft>
                <a:spcPts val="0"/>
              </a:spcAft>
              <a:buNone/>
            </a:pPr>
            <a:r>
              <a:rPr lang="en-GB" sz="1800">
                <a:solidFill>
                  <a:schemeClr val="lt1"/>
                </a:solidFill>
              </a:rPr>
              <a:t>-</a:t>
            </a:r>
            <a:r>
              <a:rPr lang="en-GB" sz="1800">
                <a:solidFill>
                  <a:schemeClr val="lt1"/>
                </a:solidFill>
              </a:rPr>
              <a:t>Veterinary</a:t>
            </a:r>
            <a:r>
              <a:rPr lang="en-GB" sz="1800">
                <a:solidFill>
                  <a:schemeClr val="lt1"/>
                </a:solidFill>
              </a:rPr>
              <a:t> Science</a:t>
            </a:r>
            <a:endParaRPr sz="1800">
              <a:solidFill>
                <a:schemeClr val="lt1"/>
              </a:solidFill>
            </a:endParaRPr>
          </a:p>
          <a:p>
            <a:pPr indent="0" lvl="0" marL="0" rtl="0" algn="l">
              <a:spcBef>
                <a:spcPts val="0"/>
              </a:spcBef>
              <a:spcAft>
                <a:spcPts val="0"/>
              </a:spcAft>
              <a:buNone/>
            </a:pPr>
            <a:r>
              <a:t/>
            </a:r>
            <a:endParaRPr sz="1800">
              <a:solidFill>
                <a:schemeClr val="lt1"/>
              </a:solidFill>
            </a:endParaRPr>
          </a:p>
          <a:p>
            <a:pPr indent="0" lvl="0" marL="0" rtl="0" algn="l">
              <a:spcBef>
                <a:spcPts val="0"/>
              </a:spcBef>
              <a:spcAft>
                <a:spcPts val="0"/>
              </a:spcAft>
              <a:buNone/>
            </a:pPr>
            <a:r>
              <a:rPr lang="en-GB" sz="1800">
                <a:solidFill>
                  <a:schemeClr val="lt1"/>
                </a:solidFill>
              </a:rPr>
              <a:t>Oxford and Cambridge University</a:t>
            </a:r>
            <a:endParaRPr sz="1800">
              <a:solidFill>
                <a:schemeClr val="lt1"/>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4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753" name="Shape 753"/>
        <p:cNvGrpSpPr/>
        <p:nvPr/>
      </p:nvGrpSpPr>
      <p:grpSpPr>
        <a:xfrm>
          <a:off x="0" y="0"/>
          <a:ext cx="0" cy="0"/>
          <a:chOff x="0" y="0"/>
          <a:chExt cx="0" cy="0"/>
        </a:xfrm>
      </p:grpSpPr>
      <p:sp>
        <p:nvSpPr>
          <p:cNvPr id="754" name="Google Shape;754;g37c8be59b3f_0_1244"/>
          <p:cNvSpPr/>
          <p:nvPr/>
        </p:nvSpPr>
        <p:spPr>
          <a:xfrm>
            <a:off x="77475" y="53475"/>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755" name="Google Shape;755;g37c8be59b3f_0_1244"/>
          <p:cNvSpPr txBox="1"/>
          <p:nvPr/>
        </p:nvSpPr>
        <p:spPr>
          <a:xfrm>
            <a:off x="2685511" y="47555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756" name="Google Shape;756;g37c8be59b3f_0_1244"/>
          <p:cNvSpPr txBox="1"/>
          <p:nvPr/>
        </p:nvSpPr>
        <p:spPr>
          <a:xfrm>
            <a:off x="4134165" y="76175"/>
            <a:ext cx="5110500" cy="607800"/>
          </a:xfrm>
          <a:prstGeom prst="rect">
            <a:avLst/>
          </a:prstGeom>
          <a:noFill/>
          <a:ln>
            <a:noFill/>
          </a:ln>
        </p:spPr>
        <p:txBody>
          <a:bodyPr anchorCtr="0" anchor="t" bIns="0" lIns="0" spcFirstLastPara="1" rIns="0" wrap="square" tIns="0">
            <a:spAutoFit/>
          </a:bodyPr>
          <a:lstStyle/>
          <a:p>
            <a:pPr indent="0" lvl="0" marL="0" marR="0" rtl="0" algn="ctr">
              <a:lnSpc>
                <a:spcPct val="111984"/>
              </a:lnSpc>
              <a:spcBef>
                <a:spcPts val="0"/>
              </a:spcBef>
              <a:spcAft>
                <a:spcPts val="0"/>
              </a:spcAft>
              <a:buNone/>
            </a:pPr>
            <a:r>
              <a:rPr b="1" i="0" lang="en-GB" sz="3948" u="none" cap="none" strike="noStrike">
                <a:solidFill>
                  <a:srgbClr val="FFFFFF"/>
                </a:solidFill>
                <a:latin typeface="Arial"/>
                <a:ea typeface="Arial"/>
                <a:cs typeface="Arial"/>
                <a:sym typeface="Arial"/>
              </a:rPr>
              <a:t>SIXTH FORM</a:t>
            </a:r>
            <a:endParaRPr sz="500"/>
          </a:p>
        </p:txBody>
      </p:sp>
      <p:sp>
        <p:nvSpPr>
          <p:cNvPr id="757" name="Google Shape;757;g37c8be59b3f_0_1244"/>
          <p:cNvSpPr txBox="1"/>
          <p:nvPr/>
        </p:nvSpPr>
        <p:spPr>
          <a:xfrm>
            <a:off x="0" y="74225"/>
            <a:ext cx="5819400" cy="611700"/>
          </a:xfrm>
          <a:prstGeom prst="rect">
            <a:avLst/>
          </a:prstGeom>
          <a:noFill/>
          <a:ln>
            <a:noFill/>
          </a:ln>
        </p:spPr>
        <p:txBody>
          <a:bodyPr anchorCtr="0" anchor="t" bIns="0" lIns="0" spcFirstLastPara="1" rIns="0" wrap="square" tIns="0">
            <a:spAutoFit/>
          </a:bodyPr>
          <a:lstStyle/>
          <a:p>
            <a:pPr indent="0" lvl="0" marL="0" marR="0" rtl="0" algn="ctr">
              <a:lnSpc>
                <a:spcPct val="112000"/>
              </a:lnSpc>
              <a:spcBef>
                <a:spcPts val="0"/>
              </a:spcBef>
              <a:spcAft>
                <a:spcPts val="0"/>
              </a:spcAft>
              <a:buNone/>
            </a:pPr>
            <a:r>
              <a:rPr b="0" i="0" lang="en-GB" sz="3975" u="none" cap="none" strike="noStrike">
                <a:solidFill>
                  <a:srgbClr val="FF4B4B"/>
                </a:solidFill>
                <a:latin typeface="Arial"/>
                <a:ea typeface="Arial"/>
                <a:cs typeface="Arial"/>
                <a:sym typeface="Arial"/>
              </a:rPr>
              <a:t>JOHN F KENNEDY</a:t>
            </a:r>
            <a:endParaRPr sz="100"/>
          </a:p>
        </p:txBody>
      </p:sp>
      <p:cxnSp>
        <p:nvCxnSpPr>
          <p:cNvPr id="758" name="Google Shape;758;g37c8be59b3f_0_1244"/>
          <p:cNvCxnSpPr/>
          <p:nvPr/>
        </p:nvCxnSpPr>
        <p:spPr>
          <a:xfrm flipH="1" rot="10800000">
            <a:off x="1308300" y="713775"/>
            <a:ext cx="6643200" cy="13500"/>
          </a:xfrm>
          <a:prstGeom prst="straightConnector1">
            <a:avLst/>
          </a:prstGeom>
          <a:noFill/>
          <a:ln cap="flat" cmpd="sng" w="19050">
            <a:solidFill>
              <a:schemeClr val="lt1"/>
            </a:solidFill>
            <a:prstDash val="solid"/>
            <a:round/>
            <a:headEnd len="med" w="med" type="none"/>
            <a:tailEnd len="med" w="med" type="none"/>
          </a:ln>
        </p:spPr>
      </p:cxnSp>
      <p:pic>
        <p:nvPicPr>
          <p:cNvPr id="759" name="Google Shape;759;g37c8be59b3f_0_1244"/>
          <p:cNvPicPr preferRelativeResize="0"/>
          <p:nvPr/>
        </p:nvPicPr>
        <p:blipFill>
          <a:blip r:embed="rId3">
            <a:alphaModFix/>
          </a:blip>
          <a:stretch>
            <a:fillRect/>
          </a:stretch>
        </p:blipFill>
        <p:spPr>
          <a:xfrm>
            <a:off x="5387885" y="1353390"/>
            <a:ext cx="3254701" cy="2159925"/>
          </a:xfrm>
          <a:prstGeom prst="rect">
            <a:avLst/>
          </a:prstGeom>
          <a:noFill/>
          <a:ln cap="flat" cmpd="sng" w="28575">
            <a:solidFill>
              <a:schemeClr val="lt1"/>
            </a:solidFill>
            <a:prstDash val="solid"/>
            <a:round/>
            <a:headEnd len="sm" w="sm" type="none"/>
            <a:tailEnd len="sm" w="sm" type="none"/>
          </a:ln>
        </p:spPr>
      </p:pic>
      <p:sp>
        <p:nvSpPr>
          <p:cNvPr id="760" name="Google Shape;760;g37c8be59b3f_0_1244"/>
          <p:cNvSpPr txBox="1"/>
          <p:nvPr/>
        </p:nvSpPr>
        <p:spPr>
          <a:xfrm>
            <a:off x="196175" y="924950"/>
            <a:ext cx="51483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2800">
                <a:solidFill>
                  <a:schemeClr val="lt1"/>
                </a:solidFill>
              </a:rPr>
              <a:t>Independent Study</a:t>
            </a:r>
            <a:endParaRPr sz="2800">
              <a:solidFill>
                <a:schemeClr val="lt1"/>
              </a:solidFill>
            </a:endParaRPr>
          </a:p>
        </p:txBody>
      </p:sp>
      <p:sp>
        <p:nvSpPr>
          <p:cNvPr id="761" name="Google Shape;761;g37c8be59b3f_0_1244"/>
          <p:cNvSpPr txBox="1"/>
          <p:nvPr/>
        </p:nvSpPr>
        <p:spPr>
          <a:xfrm>
            <a:off x="77475" y="1353400"/>
            <a:ext cx="4998900" cy="2298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sz="2300">
              <a:solidFill>
                <a:schemeClr val="lt1"/>
              </a:solidFill>
            </a:endParaRPr>
          </a:p>
          <a:p>
            <a:pPr indent="-374650" lvl="0" marL="457200" rtl="0" algn="l">
              <a:spcBef>
                <a:spcPts val="0"/>
              </a:spcBef>
              <a:spcAft>
                <a:spcPts val="0"/>
              </a:spcAft>
              <a:buClr>
                <a:schemeClr val="lt1"/>
              </a:buClr>
              <a:buSzPts val="2300"/>
              <a:buChar char="-"/>
            </a:pPr>
            <a:r>
              <a:rPr lang="en-GB" sz="2300">
                <a:solidFill>
                  <a:schemeClr val="lt1"/>
                </a:solidFill>
              </a:rPr>
              <a:t>Making the most of their independent study time</a:t>
            </a:r>
            <a:endParaRPr sz="2300">
              <a:solidFill>
                <a:schemeClr val="lt1"/>
              </a:solidFill>
            </a:endParaRPr>
          </a:p>
          <a:p>
            <a:pPr indent="0" lvl="0" marL="0" rtl="0" algn="l">
              <a:spcBef>
                <a:spcPts val="0"/>
              </a:spcBef>
              <a:spcAft>
                <a:spcPts val="0"/>
              </a:spcAft>
              <a:buClr>
                <a:schemeClr val="dk1"/>
              </a:buClr>
              <a:buSzPts val="1100"/>
              <a:buFont typeface="Arial"/>
              <a:buNone/>
            </a:pPr>
            <a:r>
              <a:t/>
            </a:r>
            <a:endParaRPr sz="2300">
              <a:solidFill>
                <a:schemeClr val="lt1"/>
              </a:solidFill>
            </a:endParaRPr>
          </a:p>
          <a:p>
            <a:pPr indent="-374650" lvl="0" marL="457200" rtl="0" algn="l">
              <a:spcBef>
                <a:spcPts val="0"/>
              </a:spcBef>
              <a:spcAft>
                <a:spcPts val="0"/>
              </a:spcAft>
              <a:buClr>
                <a:schemeClr val="lt1"/>
              </a:buClr>
              <a:buSzPts val="2300"/>
              <a:buChar char="-"/>
            </a:pPr>
            <a:r>
              <a:rPr lang="en-GB" sz="2300">
                <a:solidFill>
                  <a:schemeClr val="lt1"/>
                </a:solidFill>
              </a:rPr>
              <a:t>“Directed Study” - Twice a week</a:t>
            </a:r>
            <a:endParaRPr sz="2300">
              <a:solidFill>
                <a:schemeClr val="lt1"/>
              </a:solidFill>
            </a:endParaRPr>
          </a:p>
          <a:p>
            <a:pPr indent="0" lvl="0" marL="0" rtl="0" algn="l">
              <a:spcBef>
                <a:spcPts val="0"/>
              </a:spcBef>
              <a:spcAft>
                <a:spcPts val="0"/>
              </a:spcAft>
              <a:buClr>
                <a:schemeClr val="dk1"/>
              </a:buClr>
              <a:buSzPts val="1100"/>
              <a:buFont typeface="Arial"/>
              <a:buNone/>
            </a:pPr>
            <a:r>
              <a:t/>
            </a:r>
            <a:endParaRPr sz="2300">
              <a:solidFill>
                <a:schemeClr val="lt1"/>
              </a:solidFill>
            </a:endParaRPr>
          </a:p>
          <a:p>
            <a:pPr indent="-374650" lvl="0" marL="457200" rtl="0" algn="l">
              <a:spcBef>
                <a:spcPts val="0"/>
              </a:spcBef>
              <a:spcAft>
                <a:spcPts val="0"/>
              </a:spcAft>
              <a:buClr>
                <a:schemeClr val="lt1"/>
              </a:buClr>
              <a:buSzPts val="2300"/>
              <a:buChar char="-"/>
            </a:pPr>
            <a:r>
              <a:rPr lang="en-GB" sz="2300">
                <a:solidFill>
                  <a:schemeClr val="lt1"/>
                </a:solidFill>
              </a:rPr>
              <a:t>Equipment, Folders, Textbooks</a:t>
            </a:r>
            <a:endParaRPr sz="1800">
              <a:solidFill>
                <a:schemeClr val="dk2"/>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6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765" name="Shape 765"/>
        <p:cNvGrpSpPr/>
        <p:nvPr/>
      </p:nvGrpSpPr>
      <p:grpSpPr>
        <a:xfrm>
          <a:off x="0" y="0"/>
          <a:ext cx="0" cy="0"/>
          <a:chOff x="0" y="0"/>
          <a:chExt cx="0" cy="0"/>
        </a:xfrm>
      </p:grpSpPr>
      <p:sp>
        <p:nvSpPr>
          <p:cNvPr id="766" name="Google Shape;766;g37c8be59b3f_0_1254"/>
          <p:cNvSpPr/>
          <p:nvPr/>
        </p:nvSpPr>
        <p:spPr>
          <a:xfrm>
            <a:off x="77475" y="53475"/>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767" name="Google Shape;767;g37c8be59b3f_0_1254"/>
          <p:cNvSpPr txBox="1"/>
          <p:nvPr/>
        </p:nvSpPr>
        <p:spPr>
          <a:xfrm>
            <a:off x="2685511" y="47555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768" name="Google Shape;768;g37c8be59b3f_0_1254"/>
          <p:cNvSpPr txBox="1"/>
          <p:nvPr/>
        </p:nvSpPr>
        <p:spPr>
          <a:xfrm>
            <a:off x="4134165" y="76175"/>
            <a:ext cx="5110500" cy="607800"/>
          </a:xfrm>
          <a:prstGeom prst="rect">
            <a:avLst/>
          </a:prstGeom>
          <a:noFill/>
          <a:ln>
            <a:noFill/>
          </a:ln>
        </p:spPr>
        <p:txBody>
          <a:bodyPr anchorCtr="0" anchor="t" bIns="0" lIns="0" spcFirstLastPara="1" rIns="0" wrap="square" tIns="0">
            <a:spAutoFit/>
          </a:bodyPr>
          <a:lstStyle/>
          <a:p>
            <a:pPr indent="0" lvl="0" marL="0" marR="0" rtl="0" algn="ctr">
              <a:lnSpc>
                <a:spcPct val="111984"/>
              </a:lnSpc>
              <a:spcBef>
                <a:spcPts val="0"/>
              </a:spcBef>
              <a:spcAft>
                <a:spcPts val="0"/>
              </a:spcAft>
              <a:buNone/>
            </a:pPr>
            <a:r>
              <a:rPr b="1" i="0" lang="en-GB" sz="3948" u="none" cap="none" strike="noStrike">
                <a:solidFill>
                  <a:srgbClr val="FFFFFF"/>
                </a:solidFill>
                <a:latin typeface="Arial"/>
                <a:ea typeface="Arial"/>
                <a:cs typeface="Arial"/>
                <a:sym typeface="Arial"/>
              </a:rPr>
              <a:t>SIXTH FORM</a:t>
            </a:r>
            <a:endParaRPr sz="500"/>
          </a:p>
        </p:txBody>
      </p:sp>
      <p:sp>
        <p:nvSpPr>
          <p:cNvPr id="769" name="Google Shape;769;g37c8be59b3f_0_1254"/>
          <p:cNvSpPr txBox="1"/>
          <p:nvPr/>
        </p:nvSpPr>
        <p:spPr>
          <a:xfrm>
            <a:off x="0" y="74225"/>
            <a:ext cx="5819400" cy="611700"/>
          </a:xfrm>
          <a:prstGeom prst="rect">
            <a:avLst/>
          </a:prstGeom>
          <a:noFill/>
          <a:ln>
            <a:noFill/>
          </a:ln>
        </p:spPr>
        <p:txBody>
          <a:bodyPr anchorCtr="0" anchor="t" bIns="0" lIns="0" spcFirstLastPara="1" rIns="0" wrap="square" tIns="0">
            <a:spAutoFit/>
          </a:bodyPr>
          <a:lstStyle/>
          <a:p>
            <a:pPr indent="0" lvl="0" marL="0" marR="0" rtl="0" algn="ctr">
              <a:lnSpc>
                <a:spcPct val="112000"/>
              </a:lnSpc>
              <a:spcBef>
                <a:spcPts val="0"/>
              </a:spcBef>
              <a:spcAft>
                <a:spcPts val="0"/>
              </a:spcAft>
              <a:buNone/>
            </a:pPr>
            <a:r>
              <a:rPr b="0" i="0" lang="en-GB" sz="3975" u="none" cap="none" strike="noStrike">
                <a:solidFill>
                  <a:srgbClr val="FF4B4B"/>
                </a:solidFill>
                <a:latin typeface="Arial"/>
                <a:ea typeface="Arial"/>
                <a:cs typeface="Arial"/>
                <a:sym typeface="Arial"/>
              </a:rPr>
              <a:t>JOHN F KENNEDY</a:t>
            </a:r>
            <a:endParaRPr sz="100"/>
          </a:p>
        </p:txBody>
      </p:sp>
      <p:cxnSp>
        <p:nvCxnSpPr>
          <p:cNvPr id="770" name="Google Shape;770;g37c8be59b3f_0_1254"/>
          <p:cNvCxnSpPr/>
          <p:nvPr/>
        </p:nvCxnSpPr>
        <p:spPr>
          <a:xfrm flipH="1" rot="10800000">
            <a:off x="1308300" y="713775"/>
            <a:ext cx="6643200" cy="13500"/>
          </a:xfrm>
          <a:prstGeom prst="straightConnector1">
            <a:avLst/>
          </a:prstGeom>
          <a:noFill/>
          <a:ln cap="flat" cmpd="sng" w="19050">
            <a:solidFill>
              <a:schemeClr val="lt1"/>
            </a:solidFill>
            <a:prstDash val="solid"/>
            <a:round/>
            <a:headEnd len="med" w="med" type="none"/>
            <a:tailEnd len="med" w="med" type="none"/>
          </a:ln>
        </p:spPr>
      </p:cxnSp>
      <p:sp>
        <p:nvSpPr>
          <p:cNvPr id="771" name="Google Shape;771;g37c8be59b3f_0_1254"/>
          <p:cNvSpPr txBox="1"/>
          <p:nvPr/>
        </p:nvSpPr>
        <p:spPr>
          <a:xfrm>
            <a:off x="77475" y="755125"/>
            <a:ext cx="90042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800"/>
              <a:buFont typeface="Arial"/>
              <a:buNone/>
            </a:pPr>
            <a:r>
              <a:rPr b="1" lang="en-GB" sz="2800">
                <a:solidFill>
                  <a:schemeClr val="lt1"/>
                </a:solidFill>
                <a:latin typeface="Calibri"/>
                <a:ea typeface="Calibri"/>
                <a:cs typeface="Calibri"/>
                <a:sym typeface="Calibri"/>
              </a:rPr>
              <a:t>Raising Attainment - Subject Contract and Tracking System</a:t>
            </a:r>
            <a:endParaRPr b="1" i="0" sz="2800" u="none" cap="none" strike="noStrike">
              <a:solidFill>
                <a:schemeClr val="lt1"/>
              </a:solidFill>
              <a:latin typeface="Calibri"/>
              <a:ea typeface="Calibri"/>
              <a:cs typeface="Calibri"/>
              <a:sym typeface="Calibri"/>
            </a:endParaRPr>
          </a:p>
        </p:txBody>
      </p:sp>
      <p:pic>
        <p:nvPicPr>
          <p:cNvPr id="772" name="Google Shape;772;g37c8be59b3f_0_1254"/>
          <p:cNvPicPr preferRelativeResize="0"/>
          <p:nvPr/>
        </p:nvPicPr>
        <p:blipFill rotWithShape="1">
          <a:blip r:embed="rId3">
            <a:alphaModFix/>
          </a:blip>
          <a:srcRect b="6545" l="47680" r="32008" t="44239"/>
          <a:stretch/>
        </p:blipFill>
        <p:spPr>
          <a:xfrm>
            <a:off x="6395550" y="1421626"/>
            <a:ext cx="2409699" cy="3283000"/>
          </a:xfrm>
          <a:prstGeom prst="rect">
            <a:avLst/>
          </a:prstGeom>
          <a:noFill/>
          <a:ln>
            <a:noFill/>
          </a:ln>
        </p:spPr>
      </p:pic>
      <p:pic>
        <p:nvPicPr>
          <p:cNvPr id="773" name="Google Shape;773;g37c8be59b3f_0_1254"/>
          <p:cNvPicPr preferRelativeResize="0"/>
          <p:nvPr/>
        </p:nvPicPr>
        <p:blipFill rotWithShape="1">
          <a:blip r:embed="rId4">
            <a:alphaModFix/>
          </a:blip>
          <a:srcRect b="0" l="0" r="2448" t="17204"/>
          <a:stretch/>
        </p:blipFill>
        <p:spPr>
          <a:xfrm>
            <a:off x="435000" y="1777600"/>
            <a:ext cx="5590676" cy="2667800"/>
          </a:xfrm>
          <a:prstGeom prst="rect">
            <a:avLst/>
          </a:prstGeom>
          <a:noFill/>
          <a:ln>
            <a:noFill/>
          </a:ln>
        </p:spPr>
      </p:pic>
      <p:sp>
        <p:nvSpPr>
          <p:cNvPr id="774" name="Google Shape;774;g37c8be59b3f_0_1254"/>
          <p:cNvSpPr/>
          <p:nvPr/>
        </p:nvSpPr>
        <p:spPr>
          <a:xfrm>
            <a:off x="1101025" y="3479900"/>
            <a:ext cx="618900" cy="1287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778" name="Shape 778"/>
        <p:cNvGrpSpPr/>
        <p:nvPr/>
      </p:nvGrpSpPr>
      <p:grpSpPr>
        <a:xfrm>
          <a:off x="0" y="0"/>
          <a:ext cx="0" cy="0"/>
          <a:chOff x="0" y="0"/>
          <a:chExt cx="0" cy="0"/>
        </a:xfrm>
      </p:grpSpPr>
      <p:sp>
        <p:nvSpPr>
          <p:cNvPr id="779" name="Google Shape;779;g37c8be59b3f_0_1266"/>
          <p:cNvSpPr/>
          <p:nvPr/>
        </p:nvSpPr>
        <p:spPr>
          <a:xfrm>
            <a:off x="77475" y="53475"/>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780" name="Google Shape;780;g37c8be59b3f_0_1266"/>
          <p:cNvSpPr txBox="1"/>
          <p:nvPr/>
        </p:nvSpPr>
        <p:spPr>
          <a:xfrm>
            <a:off x="2685511" y="47555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781" name="Google Shape;781;g37c8be59b3f_0_1266"/>
          <p:cNvSpPr/>
          <p:nvPr/>
        </p:nvSpPr>
        <p:spPr>
          <a:xfrm rot="-1546561">
            <a:off x="6591127" y="3679549"/>
            <a:ext cx="876845" cy="1034631"/>
          </a:xfrm>
          <a:prstGeom prst="rect">
            <a:avLst/>
          </a:prstGeom>
          <a:solidFill>
            <a:srgbClr val="F9CB9C"/>
          </a:solidFill>
          <a:ln cap="flat" cmpd="sng" w="7600">
            <a:solidFill>
              <a:schemeClr val="dk1"/>
            </a:solidFill>
            <a:prstDash val="solid"/>
            <a:round/>
            <a:headEnd len="sm" w="sm" type="none"/>
            <a:tailEnd len="sm" w="sm" type="none"/>
          </a:ln>
        </p:spPr>
        <p:txBody>
          <a:bodyPr anchorCtr="0" anchor="ctr" bIns="73175" lIns="73175" spcFirstLastPara="1" rIns="73175" wrap="square" tIns="73175">
            <a:noAutofit/>
          </a:bodyPr>
          <a:lstStyle/>
          <a:p>
            <a:pPr indent="0" lvl="0" marL="0" rtl="0" algn="ctr">
              <a:spcBef>
                <a:spcPts val="0"/>
              </a:spcBef>
              <a:spcAft>
                <a:spcPts val="0"/>
              </a:spcAft>
              <a:buNone/>
            </a:pPr>
            <a:r>
              <a:rPr lang="en-GB" sz="1120">
                <a:latin typeface="Calibri"/>
                <a:ea typeface="Calibri"/>
                <a:cs typeface="Calibri"/>
                <a:sym typeface="Calibri"/>
              </a:rPr>
              <a:t>Bronze</a:t>
            </a:r>
            <a:endParaRPr sz="1120">
              <a:latin typeface="Calibri"/>
              <a:ea typeface="Calibri"/>
              <a:cs typeface="Calibri"/>
              <a:sym typeface="Calibri"/>
            </a:endParaRPr>
          </a:p>
        </p:txBody>
      </p:sp>
      <p:sp>
        <p:nvSpPr>
          <p:cNvPr id="782" name="Google Shape;782;g37c8be59b3f_0_1266"/>
          <p:cNvSpPr/>
          <p:nvPr/>
        </p:nvSpPr>
        <p:spPr>
          <a:xfrm>
            <a:off x="6962599" y="3679437"/>
            <a:ext cx="876900" cy="1034700"/>
          </a:xfrm>
          <a:prstGeom prst="rect">
            <a:avLst/>
          </a:prstGeom>
          <a:solidFill>
            <a:srgbClr val="EEECE1"/>
          </a:solidFill>
          <a:ln cap="flat" cmpd="sng" w="7600">
            <a:solidFill>
              <a:schemeClr val="dk1"/>
            </a:solidFill>
            <a:prstDash val="solid"/>
            <a:round/>
            <a:headEnd len="sm" w="sm" type="none"/>
            <a:tailEnd len="sm" w="sm" type="none"/>
          </a:ln>
        </p:spPr>
        <p:txBody>
          <a:bodyPr anchorCtr="0" anchor="ctr" bIns="73175" lIns="73175" spcFirstLastPara="1" rIns="73175" wrap="square" tIns="73175">
            <a:noAutofit/>
          </a:bodyPr>
          <a:lstStyle/>
          <a:p>
            <a:pPr indent="0" lvl="0" marL="0" rtl="0" algn="ctr">
              <a:spcBef>
                <a:spcPts val="0"/>
              </a:spcBef>
              <a:spcAft>
                <a:spcPts val="0"/>
              </a:spcAft>
              <a:buNone/>
            </a:pPr>
            <a:r>
              <a:rPr lang="en-GB" sz="1120">
                <a:latin typeface="Calibri"/>
                <a:ea typeface="Calibri"/>
                <a:cs typeface="Calibri"/>
                <a:sym typeface="Calibri"/>
              </a:rPr>
              <a:t>Silver</a:t>
            </a:r>
            <a:endParaRPr sz="1120">
              <a:latin typeface="Calibri"/>
              <a:ea typeface="Calibri"/>
              <a:cs typeface="Calibri"/>
              <a:sym typeface="Calibri"/>
            </a:endParaRPr>
          </a:p>
        </p:txBody>
      </p:sp>
      <p:sp>
        <p:nvSpPr>
          <p:cNvPr id="783" name="Google Shape;783;g37c8be59b3f_0_1266"/>
          <p:cNvSpPr/>
          <p:nvPr/>
        </p:nvSpPr>
        <p:spPr>
          <a:xfrm rot="677212">
            <a:off x="7431767" y="3703567"/>
            <a:ext cx="876757" cy="1034905"/>
          </a:xfrm>
          <a:prstGeom prst="rect">
            <a:avLst/>
          </a:prstGeom>
          <a:solidFill>
            <a:srgbClr val="F1C232"/>
          </a:solidFill>
          <a:ln cap="flat" cmpd="sng" w="7600">
            <a:solidFill>
              <a:schemeClr val="dk1"/>
            </a:solidFill>
            <a:prstDash val="solid"/>
            <a:round/>
            <a:headEnd len="sm" w="sm" type="none"/>
            <a:tailEnd len="sm" w="sm" type="none"/>
          </a:ln>
        </p:spPr>
        <p:txBody>
          <a:bodyPr anchorCtr="0" anchor="ctr" bIns="73175" lIns="73175" spcFirstLastPara="1" rIns="73175" wrap="square" tIns="73175">
            <a:noAutofit/>
          </a:bodyPr>
          <a:lstStyle/>
          <a:p>
            <a:pPr indent="0" lvl="0" marL="0" rtl="0" algn="ctr">
              <a:spcBef>
                <a:spcPts val="0"/>
              </a:spcBef>
              <a:spcAft>
                <a:spcPts val="0"/>
              </a:spcAft>
              <a:buNone/>
            </a:pPr>
            <a:r>
              <a:rPr lang="en-GB" sz="1120">
                <a:latin typeface="Calibri"/>
                <a:ea typeface="Calibri"/>
                <a:cs typeface="Calibri"/>
                <a:sym typeface="Calibri"/>
              </a:rPr>
              <a:t>Gold</a:t>
            </a:r>
            <a:endParaRPr sz="1120">
              <a:latin typeface="Calibri"/>
              <a:ea typeface="Calibri"/>
              <a:cs typeface="Calibri"/>
              <a:sym typeface="Calibri"/>
            </a:endParaRPr>
          </a:p>
        </p:txBody>
      </p:sp>
      <p:pic>
        <p:nvPicPr>
          <p:cNvPr id="784" name="Google Shape;784;g37c8be59b3f_0_1266"/>
          <p:cNvPicPr preferRelativeResize="0"/>
          <p:nvPr/>
        </p:nvPicPr>
        <p:blipFill rotWithShape="1">
          <a:blip r:embed="rId3">
            <a:alphaModFix/>
          </a:blip>
          <a:srcRect b="39998" l="43329" r="28808" t="15470"/>
          <a:stretch/>
        </p:blipFill>
        <p:spPr>
          <a:xfrm>
            <a:off x="5295350" y="139050"/>
            <a:ext cx="3688848" cy="3316491"/>
          </a:xfrm>
          <a:prstGeom prst="rect">
            <a:avLst/>
          </a:prstGeom>
          <a:noFill/>
          <a:ln>
            <a:noFill/>
          </a:ln>
        </p:spPr>
      </p:pic>
      <p:sp>
        <p:nvSpPr>
          <p:cNvPr id="785" name="Google Shape;785;g37c8be59b3f_0_1266"/>
          <p:cNvSpPr txBox="1"/>
          <p:nvPr/>
        </p:nvSpPr>
        <p:spPr>
          <a:xfrm>
            <a:off x="184850" y="53475"/>
            <a:ext cx="3801300" cy="124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2800">
                <a:solidFill>
                  <a:schemeClr val="lt1"/>
                </a:solidFill>
              </a:rPr>
              <a:t>Volunteering &amp; Supercurricular</a:t>
            </a:r>
            <a:endParaRPr b="1" sz="2800">
              <a:solidFill>
                <a:schemeClr val="lt1"/>
              </a:solidFill>
            </a:endParaRPr>
          </a:p>
        </p:txBody>
      </p:sp>
      <p:sp>
        <p:nvSpPr>
          <p:cNvPr id="786" name="Google Shape;786;g37c8be59b3f_0_1266"/>
          <p:cNvSpPr txBox="1"/>
          <p:nvPr/>
        </p:nvSpPr>
        <p:spPr>
          <a:xfrm>
            <a:off x="184850" y="1068875"/>
            <a:ext cx="5110500" cy="2025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800">
                <a:solidFill>
                  <a:schemeClr val="lt1"/>
                </a:solidFill>
              </a:rPr>
              <a:t>Helps with personal statement and </a:t>
            </a:r>
            <a:r>
              <a:rPr lang="en-GB" sz="1800">
                <a:solidFill>
                  <a:schemeClr val="lt1"/>
                </a:solidFill>
              </a:rPr>
              <a:t>applications to universities/apprenticeship or work</a:t>
            </a:r>
            <a:endParaRPr sz="1800">
              <a:solidFill>
                <a:schemeClr val="lt1"/>
              </a:solidFill>
            </a:endParaRPr>
          </a:p>
          <a:p>
            <a:pPr indent="0" lvl="0" marL="0" rtl="0" algn="l">
              <a:spcBef>
                <a:spcPts val="0"/>
              </a:spcBef>
              <a:spcAft>
                <a:spcPts val="0"/>
              </a:spcAft>
              <a:buNone/>
            </a:pPr>
            <a:r>
              <a:t/>
            </a:r>
            <a:endParaRPr sz="1800">
              <a:solidFill>
                <a:schemeClr val="lt1"/>
              </a:solidFill>
            </a:endParaRPr>
          </a:p>
          <a:p>
            <a:pPr indent="0" lvl="0" marL="0" rtl="0" algn="l">
              <a:spcBef>
                <a:spcPts val="0"/>
              </a:spcBef>
              <a:spcAft>
                <a:spcPts val="0"/>
              </a:spcAft>
              <a:buNone/>
            </a:pPr>
            <a:r>
              <a:rPr lang="en-GB" sz="1800">
                <a:solidFill>
                  <a:schemeClr val="lt1"/>
                </a:solidFill>
              </a:rPr>
              <a:t>Ends at Christmas so Year 13 students encouraged to make the most of this opportunity </a:t>
            </a:r>
            <a:endParaRPr sz="1800">
              <a:solidFill>
                <a:schemeClr val="lt1"/>
              </a:solidFill>
            </a:endParaRPr>
          </a:p>
        </p:txBody>
      </p:sp>
      <p:sp>
        <p:nvSpPr>
          <p:cNvPr id="787" name="Google Shape;787;g37c8be59b3f_0_1266"/>
          <p:cNvSpPr txBox="1"/>
          <p:nvPr/>
        </p:nvSpPr>
        <p:spPr>
          <a:xfrm>
            <a:off x="184850" y="2788750"/>
            <a:ext cx="3801300" cy="2016300"/>
          </a:xfrm>
          <a:prstGeom prst="rect">
            <a:avLst/>
          </a:prstGeom>
          <a:noFill/>
          <a:ln cap="flat" cmpd="sng" w="19050">
            <a:solidFill>
              <a:schemeClr val="lt1"/>
            </a:solidFill>
            <a:prstDash val="solid"/>
            <a:round/>
            <a:headEnd len="sm" w="sm" type="none"/>
            <a:tailEnd len="sm" w="sm" type="none"/>
          </a:ln>
        </p:spPr>
        <p:txBody>
          <a:bodyPr anchorCtr="0" anchor="t" bIns="91425" lIns="91425" spcFirstLastPara="1" rIns="91425" wrap="square" tIns="91425">
            <a:spAutoFit/>
          </a:bodyPr>
          <a:lstStyle/>
          <a:p>
            <a:pPr indent="-336550" lvl="0" marL="457200" marR="0" rtl="0" algn="l">
              <a:lnSpc>
                <a:spcPct val="100000"/>
              </a:lnSpc>
              <a:spcBef>
                <a:spcPts val="0"/>
              </a:spcBef>
              <a:spcAft>
                <a:spcPts val="0"/>
              </a:spcAft>
              <a:buClr>
                <a:schemeClr val="lt1"/>
              </a:buClr>
              <a:buSzPts val="1700"/>
              <a:buFont typeface="Fira Sans Extra Condensed"/>
              <a:buChar char="-"/>
            </a:pPr>
            <a:r>
              <a:rPr b="0" i="0" lang="en-GB" sz="1700" u="none" cap="none" strike="noStrike">
                <a:solidFill>
                  <a:schemeClr val="lt1"/>
                </a:solidFill>
                <a:latin typeface="Fira Sans Extra Condensed"/>
                <a:ea typeface="Fira Sans Extra Condensed"/>
                <a:cs typeface="Fira Sans Extra Condensed"/>
                <a:sym typeface="Fira Sans Extra Condensed"/>
              </a:rPr>
              <a:t>Extended Project Qualification (EPQ)</a:t>
            </a:r>
            <a:endParaRPr b="0" i="0" sz="1700" u="none" cap="none" strike="noStrike">
              <a:solidFill>
                <a:schemeClr val="lt1"/>
              </a:solidFill>
              <a:latin typeface="Fira Sans Extra Condensed"/>
              <a:ea typeface="Fira Sans Extra Condensed"/>
              <a:cs typeface="Fira Sans Extra Condensed"/>
              <a:sym typeface="Fira Sans Extra Condensed"/>
            </a:endParaRPr>
          </a:p>
          <a:p>
            <a:pPr indent="-336550" lvl="0" marL="457200" marR="0" rtl="0" algn="l">
              <a:lnSpc>
                <a:spcPct val="100000"/>
              </a:lnSpc>
              <a:spcBef>
                <a:spcPts val="0"/>
              </a:spcBef>
              <a:spcAft>
                <a:spcPts val="0"/>
              </a:spcAft>
              <a:buClr>
                <a:schemeClr val="lt1"/>
              </a:buClr>
              <a:buSzPts val="1700"/>
              <a:buFont typeface="Fira Sans Extra Condensed"/>
              <a:buChar char="-"/>
            </a:pPr>
            <a:r>
              <a:rPr b="0" i="0" lang="en-GB" sz="1700" u="none" cap="none" strike="noStrike">
                <a:solidFill>
                  <a:schemeClr val="lt1"/>
                </a:solidFill>
                <a:latin typeface="Fira Sans Extra Condensed"/>
                <a:ea typeface="Fira Sans Extra Condensed"/>
                <a:cs typeface="Fira Sans Extra Condensed"/>
                <a:sym typeface="Fira Sans Extra Condensed"/>
              </a:rPr>
              <a:t>MOOCS and online courses</a:t>
            </a:r>
            <a:endParaRPr b="0" i="0" sz="1700" u="none" cap="none" strike="noStrike">
              <a:solidFill>
                <a:schemeClr val="lt1"/>
              </a:solidFill>
              <a:latin typeface="Fira Sans Extra Condensed"/>
              <a:ea typeface="Fira Sans Extra Condensed"/>
              <a:cs typeface="Fira Sans Extra Condensed"/>
              <a:sym typeface="Fira Sans Extra Condensed"/>
            </a:endParaRPr>
          </a:p>
          <a:p>
            <a:pPr indent="-336550" lvl="0" marL="457200" marR="0" rtl="0" algn="l">
              <a:lnSpc>
                <a:spcPct val="100000"/>
              </a:lnSpc>
              <a:spcBef>
                <a:spcPts val="0"/>
              </a:spcBef>
              <a:spcAft>
                <a:spcPts val="0"/>
              </a:spcAft>
              <a:buClr>
                <a:schemeClr val="lt1"/>
              </a:buClr>
              <a:buSzPts val="1700"/>
              <a:buFont typeface="Fira Sans Extra Condensed"/>
              <a:buChar char="-"/>
            </a:pPr>
            <a:r>
              <a:rPr b="0" i="0" lang="en-GB" sz="1700" u="none" cap="none" strike="noStrike">
                <a:solidFill>
                  <a:schemeClr val="lt1"/>
                </a:solidFill>
                <a:latin typeface="Fira Sans Extra Condensed"/>
                <a:ea typeface="Fira Sans Extra Condensed"/>
                <a:cs typeface="Fira Sans Extra Condensed"/>
                <a:sym typeface="Fira Sans Extra Condensed"/>
              </a:rPr>
              <a:t>Online lectures/talks</a:t>
            </a:r>
            <a:endParaRPr b="0" i="0" sz="1700" u="none" cap="none" strike="noStrike">
              <a:solidFill>
                <a:schemeClr val="lt1"/>
              </a:solidFill>
              <a:latin typeface="Fira Sans Extra Condensed"/>
              <a:ea typeface="Fira Sans Extra Condensed"/>
              <a:cs typeface="Fira Sans Extra Condensed"/>
              <a:sym typeface="Fira Sans Extra Condensed"/>
            </a:endParaRPr>
          </a:p>
          <a:p>
            <a:pPr indent="-336550" lvl="0" marL="457200" marR="0" rtl="0" algn="l">
              <a:lnSpc>
                <a:spcPct val="100000"/>
              </a:lnSpc>
              <a:spcBef>
                <a:spcPts val="0"/>
              </a:spcBef>
              <a:spcAft>
                <a:spcPts val="0"/>
              </a:spcAft>
              <a:buClr>
                <a:schemeClr val="lt1"/>
              </a:buClr>
              <a:buSzPts val="1700"/>
              <a:buFont typeface="Fira Sans Extra Condensed"/>
              <a:buChar char="-"/>
            </a:pPr>
            <a:r>
              <a:rPr b="0" i="0" lang="en-GB" sz="1700" u="none" cap="none" strike="noStrike">
                <a:solidFill>
                  <a:schemeClr val="lt1"/>
                </a:solidFill>
                <a:latin typeface="Fira Sans Extra Condensed"/>
                <a:ea typeface="Fira Sans Extra Condensed"/>
                <a:cs typeface="Fira Sans Extra Condensed"/>
                <a:sym typeface="Fira Sans Extra Condensed"/>
              </a:rPr>
              <a:t>Reading books</a:t>
            </a:r>
            <a:endParaRPr b="0" i="0" sz="1700" u="none" cap="none" strike="noStrike">
              <a:solidFill>
                <a:schemeClr val="lt1"/>
              </a:solidFill>
              <a:latin typeface="Fira Sans Extra Condensed"/>
              <a:ea typeface="Fira Sans Extra Condensed"/>
              <a:cs typeface="Fira Sans Extra Condensed"/>
              <a:sym typeface="Fira Sans Extra Condensed"/>
            </a:endParaRPr>
          </a:p>
          <a:p>
            <a:pPr indent="-336550" lvl="0" marL="457200" marR="0" rtl="0" algn="l">
              <a:lnSpc>
                <a:spcPct val="100000"/>
              </a:lnSpc>
              <a:spcBef>
                <a:spcPts val="0"/>
              </a:spcBef>
              <a:spcAft>
                <a:spcPts val="0"/>
              </a:spcAft>
              <a:buClr>
                <a:schemeClr val="lt1"/>
              </a:buClr>
              <a:buSzPts val="1700"/>
              <a:buFont typeface="Fira Sans Extra Condensed"/>
              <a:buChar char="-"/>
            </a:pPr>
            <a:r>
              <a:rPr b="0" i="0" lang="en-GB" sz="1700" u="none" cap="none" strike="noStrike">
                <a:solidFill>
                  <a:schemeClr val="lt1"/>
                </a:solidFill>
                <a:latin typeface="Fira Sans Extra Condensed"/>
                <a:ea typeface="Fira Sans Extra Condensed"/>
                <a:cs typeface="Fira Sans Extra Condensed"/>
                <a:sym typeface="Fira Sans Extra Condensed"/>
              </a:rPr>
              <a:t>Essay/Project competitions</a:t>
            </a:r>
            <a:endParaRPr b="0" i="0" sz="1700" u="none" cap="none" strike="noStrike">
              <a:solidFill>
                <a:schemeClr val="lt1"/>
              </a:solidFill>
              <a:latin typeface="Fira Sans Extra Condensed"/>
              <a:ea typeface="Fira Sans Extra Condensed"/>
              <a:cs typeface="Fira Sans Extra Condensed"/>
              <a:sym typeface="Fira Sans Extra Condensed"/>
            </a:endParaRPr>
          </a:p>
          <a:p>
            <a:pPr indent="-336550" lvl="0" marL="457200" marR="0" rtl="0" algn="l">
              <a:lnSpc>
                <a:spcPct val="100000"/>
              </a:lnSpc>
              <a:spcBef>
                <a:spcPts val="0"/>
              </a:spcBef>
              <a:spcAft>
                <a:spcPts val="0"/>
              </a:spcAft>
              <a:buClr>
                <a:schemeClr val="lt1"/>
              </a:buClr>
              <a:buSzPts val="1700"/>
              <a:buFont typeface="Fira Sans Extra Condensed"/>
              <a:buChar char="-"/>
            </a:pPr>
            <a:r>
              <a:rPr b="0" i="0" lang="en-GB" sz="1700" u="none" cap="none" strike="noStrike">
                <a:solidFill>
                  <a:schemeClr val="lt1"/>
                </a:solidFill>
                <a:latin typeface="Fira Sans Extra Condensed"/>
                <a:ea typeface="Fira Sans Extra Condensed"/>
                <a:cs typeface="Fira Sans Extra Condensed"/>
                <a:sym typeface="Fira Sans Extra Condensed"/>
              </a:rPr>
              <a:t>Discussions with other students (e.g. medicine society)</a:t>
            </a:r>
            <a:endParaRPr b="0" i="0" sz="1800" u="none" cap="none" strike="noStrike">
              <a:solidFill>
                <a:schemeClr val="lt1"/>
              </a:solidFill>
              <a:latin typeface="Arial"/>
              <a:ea typeface="Arial"/>
              <a:cs typeface="Arial"/>
              <a:sym typeface="Arial"/>
            </a:endParaRPr>
          </a:p>
        </p:txBody>
      </p:sp>
    </p:spTree>
  </p:cSld>
  <p:clrMapOvr>
    <a:masterClrMapping/>
  </p:clrMapOvr>
  <p:transition spd="med">
    <p:fade thruBlk="1"/>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83D36"/>
        </a:solidFill>
      </p:bgPr>
    </p:bg>
    <p:spTree>
      <p:nvGrpSpPr>
        <p:cNvPr id="791" name="Shape 791"/>
        <p:cNvGrpSpPr/>
        <p:nvPr/>
      </p:nvGrpSpPr>
      <p:grpSpPr>
        <a:xfrm>
          <a:off x="0" y="0"/>
          <a:ext cx="0" cy="0"/>
          <a:chOff x="0" y="0"/>
          <a:chExt cx="0" cy="0"/>
        </a:xfrm>
      </p:grpSpPr>
      <p:sp>
        <p:nvSpPr>
          <p:cNvPr id="792" name="Google Shape;792;g37c8be59b3f_0_1277"/>
          <p:cNvSpPr/>
          <p:nvPr/>
        </p:nvSpPr>
        <p:spPr>
          <a:xfrm>
            <a:off x="77475" y="53475"/>
            <a:ext cx="9004200" cy="4991100"/>
          </a:xfrm>
          <a:prstGeom prst="rect">
            <a:avLst/>
          </a:prstGeom>
          <a:noFill/>
          <a:ln cap="flat" cmpd="sng" w="19050">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793" name="Google Shape;793;g37c8be59b3f_0_1277"/>
          <p:cNvSpPr txBox="1"/>
          <p:nvPr/>
        </p:nvSpPr>
        <p:spPr>
          <a:xfrm>
            <a:off x="2685511" y="4755529"/>
            <a:ext cx="5110500" cy="230700"/>
          </a:xfrm>
          <a:prstGeom prst="rect">
            <a:avLst/>
          </a:prstGeom>
          <a:noFill/>
          <a:ln>
            <a:noFill/>
          </a:ln>
        </p:spPr>
        <p:txBody>
          <a:bodyPr anchorCtr="0" anchor="t" bIns="0" lIns="0" spcFirstLastPara="1" rIns="0" wrap="square" tIns="0">
            <a:spAutoFit/>
          </a:bodyPr>
          <a:lstStyle/>
          <a:p>
            <a:pPr indent="0" lvl="0" marL="0" marR="0" rtl="0" algn="ctr">
              <a:lnSpc>
                <a:spcPct val="128018"/>
              </a:lnSpc>
              <a:spcBef>
                <a:spcPts val="0"/>
              </a:spcBef>
              <a:spcAft>
                <a:spcPts val="0"/>
              </a:spcAft>
              <a:buNone/>
            </a:pPr>
            <a:r>
              <a:rPr b="1" i="0" lang="en-GB" sz="1499" u="none" cap="none" strike="noStrike">
                <a:solidFill>
                  <a:srgbClr val="FFFFFF"/>
                </a:solidFill>
                <a:latin typeface="Arial"/>
                <a:ea typeface="Arial"/>
                <a:cs typeface="Arial"/>
                <a:sym typeface="Arial"/>
              </a:rPr>
              <a:t>Inspire | Achieve | Serve</a:t>
            </a:r>
            <a:endParaRPr/>
          </a:p>
        </p:txBody>
      </p:sp>
      <p:sp>
        <p:nvSpPr>
          <p:cNvPr id="794" name="Google Shape;794;g37c8be59b3f_0_1277"/>
          <p:cNvSpPr txBox="1"/>
          <p:nvPr/>
        </p:nvSpPr>
        <p:spPr>
          <a:xfrm>
            <a:off x="4134165" y="76175"/>
            <a:ext cx="5110500" cy="607800"/>
          </a:xfrm>
          <a:prstGeom prst="rect">
            <a:avLst/>
          </a:prstGeom>
          <a:noFill/>
          <a:ln>
            <a:noFill/>
          </a:ln>
        </p:spPr>
        <p:txBody>
          <a:bodyPr anchorCtr="0" anchor="t" bIns="0" lIns="0" spcFirstLastPara="1" rIns="0" wrap="square" tIns="0">
            <a:spAutoFit/>
          </a:bodyPr>
          <a:lstStyle/>
          <a:p>
            <a:pPr indent="0" lvl="0" marL="0" marR="0" rtl="0" algn="ctr">
              <a:lnSpc>
                <a:spcPct val="111984"/>
              </a:lnSpc>
              <a:spcBef>
                <a:spcPts val="0"/>
              </a:spcBef>
              <a:spcAft>
                <a:spcPts val="0"/>
              </a:spcAft>
              <a:buNone/>
            </a:pPr>
            <a:r>
              <a:rPr b="1" i="0" lang="en-GB" sz="3948" u="none" cap="none" strike="noStrike">
                <a:solidFill>
                  <a:srgbClr val="FFFFFF"/>
                </a:solidFill>
                <a:latin typeface="Arial"/>
                <a:ea typeface="Arial"/>
                <a:cs typeface="Arial"/>
                <a:sym typeface="Arial"/>
              </a:rPr>
              <a:t>SIXTH FORM</a:t>
            </a:r>
            <a:endParaRPr sz="500"/>
          </a:p>
        </p:txBody>
      </p:sp>
      <p:sp>
        <p:nvSpPr>
          <p:cNvPr id="795" name="Google Shape;795;g37c8be59b3f_0_1277"/>
          <p:cNvSpPr txBox="1"/>
          <p:nvPr/>
        </p:nvSpPr>
        <p:spPr>
          <a:xfrm>
            <a:off x="0" y="74225"/>
            <a:ext cx="5819400" cy="611700"/>
          </a:xfrm>
          <a:prstGeom prst="rect">
            <a:avLst/>
          </a:prstGeom>
          <a:noFill/>
          <a:ln>
            <a:noFill/>
          </a:ln>
        </p:spPr>
        <p:txBody>
          <a:bodyPr anchorCtr="0" anchor="t" bIns="0" lIns="0" spcFirstLastPara="1" rIns="0" wrap="square" tIns="0">
            <a:spAutoFit/>
          </a:bodyPr>
          <a:lstStyle/>
          <a:p>
            <a:pPr indent="0" lvl="0" marL="0" marR="0" rtl="0" algn="ctr">
              <a:lnSpc>
                <a:spcPct val="112000"/>
              </a:lnSpc>
              <a:spcBef>
                <a:spcPts val="0"/>
              </a:spcBef>
              <a:spcAft>
                <a:spcPts val="0"/>
              </a:spcAft>
              <a:buNone/>
            </a:pPr>
            <a:r>
              <a:rPr b="0" i="0" lang="en-GB" sz="3975" u="none" cap="none" strike="noStrike">
                <a:solidFill>
                  <a:srgbClr val="FF4B4B"/>
                </a:solidFill>
                <a:latin typeface="Arial"/>
                <a:ea typeface="Arial"/>
                <a:cs typeface="Arial"/>
                <a:sym typeface="Arial"/>
              </a:rPr>
              <a:t>JOHN F KENNEDY</a:t>
            </a:r>
            <a:endParaRPr sz="100"/>
          </a:p>
        </p:txBody>
      </p:sp>
      <p:cxnSp>
        <p:nvCxnSpPr>
          <p:cNvPr id="796" name="Google Shape;796;g37c8be59b3f_0_1277"/>
          <p:cNvCxnSpPr/>
          <p:nvPr/>
        </p:nvCxnSpPr>
        <p:spPr>
          <a:xfrm flipH="1" rot="10800000">
            <a:off x="1308300" y="713775"/>
            <a:ext cx="6643200" cy="13500"/>
          </a:xfrm>
          <a:prstGeom prst="straightConnector1">
            <a:avLst/>
          </a:prstGeom>
          <a:noFill/>
          <a:ln cap="flat" cmpd="sng" w="19050">
            <a:solidFill>
              <a:schemeClr val="lt1"/>
            </a:solidFill>
            <a:prstDash val="solid"/>
            <a:round/>
            <a:headEnd len="med" w="med" type="none"/>
            <a:tailEnd len="med" w="med" type="none"/>
          </a:ln>
        </p:spPr>
      </p:cxnSp>
      <p:pic>
        <p:nvPicPr>
          <p:cNvPr id="797" name="Google Shape;797;g37c8be59b3f_0_1277"/>
          <p:cNvPicPr preferRelativeResize="0"/>
          <p:nvPr/>
        </p:nvPicPr>
        <p:blipFill rotWithShape="1">
          <a:blip r:embed="rId3">
            <a:alphaModFix/>
          </a:blip>
          <a:srcRect b="15426" l="0" r="0" t="0"/>
          <a:stretch/>
        </p:blipFill>
        <p:spPr>
          <a:xfrm>
            <a:off x="348116" y="1053676"/>
            <a:ext cx="1937091" cy="1638200"/>
          </a:xfrm>
          <a:prstGeom prst="rect">
            <a:avLst/>
          </a:prstGeom>
          <a:noFill/>
          <a:ln cap="flat" cmpd="sng" w="28575">
            <a:solidFill>
              <a:schemeClr val="lt1"/>
            </a:solidFill>
            <a:prstDash val="solid"/>
            <a:round/>
            <a:headEnd len="sm" w="sm" type="none"/>
            <a:tailEnd len="sm" w="sm" type="none"/>
          </a:ln>
          <a:effectLst>
            <a:outerShdw blurRad="57150" rotWithShape="0" algn="bl" dir="5400000" dist="19050">
              <a:srgbClr val="000000">
                <a:alpha val="50000"/>
              </a:srgbClr>
            </a:outerShdw>
          </a:effectLst>
        </p:spPr>
      </p:pic>
      <p:sp>
        <p:nvSpPr>
          <p:cNvPr id="798" name="Google Shape;798;g37c8be59b3f_0_1277"/>
          <p:cNvSpPr txBox="1"/>
          <p:nvPr/>
        </p:nvSpPr>
        <p:spPr>
          <a:xfrm>
            <a:off x="2972725" y="1023000"/>
            <a:ext cx="5698200" cy="1493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1700">
                <a:solidFill>
                  <a:schemeClr val="lt1"/>
                </a:solidFill>
              </a:rPr>
              <a:t>Enrichment Programme brings Year 12 and 13 together for talks that go beyond the A-Level curriculum.</a:t>
            </a:r>
            <a:br>
              <a:rPr lang="en-GB" sz="1700">
                <a:solidFill>
                  <a:schemeClr val="lt1"/>
                </a:solidFill>
              </a:rPr>
            </a:br>
            <a:endParaRPr sz="1700">
              <a:solidFill>
                <a:schemeClr val="lt1"/>
              </a:solidFill>
            </a:endParaRPr>
          </a:p>
          <a:p>
            <a:pPr indent="0" lvl="0" marL="0" rtl="0" algn="l">
              <a:spcBef>
                <a:spcPts val="0"/>
              </a:spcBef>
              <a:spcAft>
                <a:spcPts val="0"/>
              </a:spcAft>
              <a:buNone/>
            </a:pPr>
            <a:r>
              <a:rPr lang="en-GB" sz="1700">
                <a:solidFill>
                  <a:schemeClr val="lt1"/>
                </a:solidFill>
              </a:rPr>
              <a:t>Sessions support future pathways, offering insights into university, apprenticeships, careers, and key skills.</a:t>
            </a:r>
            <a:endParaRPr sz="1700">
              <a:solidFill>
                <a:schemeClr val="lt1"/>
              </a:solidFill>
            </a:endParaRPr>
          </a:p>
        </p:txBody>
      </p:sp>
      <p:pic>
        <p:nvPicPr>
          <p:cNvPr id="799" name="Google Shape;799;g37c8be59b3f_0_1277"/>
          <p:cNvPicPr preferRelativeResize="0"/>
          <p:nvPr/>
        </p:nvPicPr>
        <p:blipFill rotWithShape="1">
          <a:blip r:embed="rId4">
            <a:alphaModFix/>
          </a:blip>
          <a:srcRect b="0" l="0" r="0" t="0"/>
          <a:stretch/>
        </p:blipFill>
        <p:spPr>
          <a:xfrm>
            <a:off x="1546973" y="4233442"/>
            <a:ext cx="1425754" cy="642033"/>
          </a:xfrm>
          <a:prstGeom prst="rect">
            <a:avLst/>
          </a:prstGeom>
          <a:noFill/>
          <a:ln>
            <a:noFill/>
          </a:ln>
        </p:spPr>
      </p:pic>
      <p:pic>
        <p:nvPicPr>
          <p:cNvPr id="800" name="Google Shape;800;g37c8be59b3f_0_1277"/>
          <p:cNvPicPr preferRelativeResize="0"/>
          <p:nvPr/>
        </p:nvPicPr>
        <p:blipFill rotWithShape="1">
          <a:blip r:embed="rId5">
            <a:alphaModFix/>
          </a:blip>
          <a:srcRect b="0" l="0" r="0" t="0"/>
          <a:stretch/>
        </p:blipFill>
        <p:spPr>
          <a:xfrm>
            <a:off x="3125833" y="3639201"/>
            <a:ext cx="1465413" cy="466588"/>
          </a:xfrm>
          <a:prstGeom prst="rect">
            <a:avLst/>
          </a:prstGeom>
          <a:noFill/>
          <a:ln cap="flat" cmpd="sng" w="9525">
            <a:solidFill>
              <a:schemeClr val="lt1"/>
            </a:solidFill>
            <a:prstDash val="solid"/>
            <a:round/>
            <a:headEnd len="sm" w="sm" type="none"/>
            <a:tailEnd len="sm" w="sm" type="none"/>
          </a:ln>
        </p:spPr>
      </p:pic>
      <p:pic>
        <p:nvPicPr>
          <p:cNvPr id="801" name="Google Shape;801;g37c8be59b3f_0_1277"/>
          <p:cNvPicPr preferRelativeResize="0"/>
          <p:nvPr/>
        </p:nvPicPr>
        <p:blipFill rotWithShape="1">
          <a:blip r:embed="rId6">
            <a:alphaModFix/>
          </a:blip>
          <a:srcRect b="0" l="0" r="0" t="0"/>
          <a:stretch/>
        </p:blipFill>
        <p:spPr>
          <a:xfrm>
            <a:off x="527822" y="3986364"/>
            <a:ext cx="897195" cy="863786"/>
          </a:xfrm>
          <a:prstGeom prst="rect">
            <a:avLst/>
          </a:prstGeom>
          <a:noFill/>
          <a:ln>
            <a:noFill/>
          </a:ln>
        </p:spPr>
      </p:pic>
      <p:pic>
        <p:nvPicPr>
          <p:cNvPr id="802" name="Google Shape;802;g37c8be59b3f_0_1277"/>
          <p:cNvPicPr preferRelativeResize="0"/>
          <p:nvPr/>
        </p:nvPicPr>
        <p:blipFill rotWithShape="1">
          <a:blip r:embed="rId7">
            <a:alphaModFix/>
          </a:blip>
          <a:srcRect b="0" l="0" r="0" t="0"/>
          <a:stretch/>
        </p:blipFill>
        <p:spPr>
          <a:xfrm>
            <a:off x="262175" y="3141652"/>
            <a:ext cx="1590354" cy="642033"/>
          </a:xfrm>
          <a:prstGeom prst="rect">
            <a:avLst/>
          </a:prstGeom>
          <a:noFill/>
          <a:ln>
            <a:noFill/>
          </a:ln>
        </p:spPr>
      </p:pic>
      <p:sp>
        <p:nvSpPr>
          <p:cNvPr id="803" name="Google Shape;803;g37c8be59b3f_0_1277"/>
          <p:cNvSpPr txBox="1"/>
          <p:nvPr/>
        </p:nvSpPr>
        <p:spPr>
          <a:xfrm>
            <a:off x="2613509" y="4315850"/>
            <a:ext cx="1892100" cy="426600"/>
          </a:xfrm>
          <a:prstGeom prst="rect">
            <a:avLst/>
          </a:prstGeom>
          <a:noFill/>
          <a:ln>
            <a:noFill/>
          </a:ln>
        </p:spPr>
        <p:txBody>
          <a:bodyPr anchorCtr="0" anchor="t" bIns="35650" lIns="35650" spcFirstLastPara="1" rIns="35650" wrap="square" tIns="35650">
            <a:noAutofit/>
          </a:bodyPr>
          <a:lstStyle/>
          <a:p>
            <a:pPr indent="0" lvl="0" marL="0" marR="0" rtl="0" algn="ctr">
              <a:lnSpc>
                <a:spcPct val="100000"/>
              </a:lnSpc>
              <a:spcBef>
                <a:spcPts val="0"/>
              </a:spcBef>
              <a:spcAft>
                <a:spcPts val="0"/>
              </a:spcAft>
              <a:buClr>
                <a:srgbClr val="000000"/>
              </a:buClr>
              <a:buSzPts val="1053"/>
              <a:buFont typeface="Arial"/>
              <a:buNone/>
            </a:pPr>
            <a:r>
              <a:rPr b="1" i="1" lang="en-GB" sz="1052" u="none" cap="none" strike="noStrike">
                <a:solidFill>
                  <a:srgbClr val="FF0000"/>
                </a:solidFill>
                <a:latin typeface="Montserrat"/>
                <a:ea typeface="Montserrat"/>
                <a:cs typeface="Montserrat"/>
                <a:sym typeface="Montserrat"/>
              </a:rPr>
              <a:t>‘JFK University Showcase Event’</a:t>
            </a:r>
            <a:endParaRPr b="1" i="1" sz="1052" u="none" cap="none" strike="noStrike">
              <a:solidFill>
                <a:srgbClr val="FF0000"/>
              </a:solidFill>
              <a:latin typeface="Montserrat"/>
              <a:ea typeface="Montserrat"/>
              <a:cs typeface="Montserrat"/>
              <a:sym typeface="Montserrat"/>
            </a:endParaRPr>
          </a:p>
        </p:txBody>
      </p:sp>
      <p:pic>
        <p:nvPicPr>
          <p:cNvPr id="804" name="Google Shape;804;g37c8be59b3f_0_1277"/>
          <p:cNvPicPr preferRelativeResize="0"/>
          <p:nvPr/>
        </p:nvPicPr>
        <p:blipFill rotWithShape="1">
          <a:blip r:embed="rId8">
            <a:alphaModFix/>
          </a:blip>
          <a:srcRect b="0" l="0" r="0" t="0"/>
          <a:stretch/>
        </p:blipFill>
        <p:spPr>
          <a:xfrm>
            <a:off x="2123874" y="3079345"/>
            <a:ext cx="730614" cy="766638"/>
          </a:xfrm>
          <a:prstGeom prst="rect">
            <a:avLst/>
          </a:prstGeom>
          <a:noFill/>
          <a:ln>
            <a:noFill/>
          </a:ln>
        </p:spPr>
      </p:pic>
      <p:pic>
        <p:nvPicPr>
          <p:cNvPr id="805" name="Google Shape;805;g37c8be59b3f_0_1277"/>
          <p:cNvPicPr preferRelativeResize="0"/>
          <p:nvPr/>
        </p:nvPicPr>
        <p:blipFill rotWithShape="1">
          <a:blip r:embed="rId9">
            <a:alphaModFix/>
          </a:blip>
          <a:srcRect b="0" l="3175" r="0" t="0"/>
          <a:stretch/>
        </p:blipFill>
        <p:spPr>
          <a:xfrm>
            <a:off x="3191891" y="3018275"/>
            <a:ext cx="1525709" cy="406507"/>
          </a:xfrm>
          <a:prstGeom prst="rect">
            <a:avLst/>
          </a:prstGeom>
          <a:noFill/>
          <a:ln>
            <a:noFill/>
          </a:ln>
        </p:spPr>
      </p:pic>
      <p:pic>
        <p:nvPicPr>
          <p:cNvPr id="806" name="Google Shape;806;g37c8be59b3f_0_1277"/>
          <p:cNvPicPr preferRelativeResize="0"/>
          <p:nvPr/>
        </p:nvPicPr>
        <p:blipFill>
          <a:blip r:embed="rId10">
            <a:alphaModFix/>
          </a:blip>
          <a:stretch>
            <a:fillRect/>
          </a:stretch>
        </p:blipFill>
        <p:spPr>
          <a:xfrm>
            <a:off x="4940601" y="3018275"/>
            <a:ext cx="824199" cy="1107841"/>
          </a:xfrm>
          <a:prstGeom prst="rect">
            <a:avLst/>
          </a:prstGeom>
          <a:noFill/>
          <a:ln>
            <a:noFill/>
          </a:ln>
        </p:spPr>
      </p:pic>
      <p:pic>
        <p:nvPicPr>
          <p:cNvPr id="807" name="Google Shape;807;g37c8be59b3f_0_1277"/>
          <p:cNvPicPr preferRelativeResize="0"/>
          <p:nvPr/>
        </p:nvPicPr>
        <p:blipFill>
          <a:blip r:embed="rId11">
            <a:alphaModFix/>
          </a:blip>
          <a:stretch>
            <a:fillRect/>
          </a:stretch>
        </p:blipFill>
        <p:spPr>
          <a:xfrm>
            <a:off x="5956568" y="3783668"/>
            <a:ext cx="897200" cy="897200"/>
          </a:xfrm>
          <a:prstGeom prst="rect">
            <a:avLst/>
          </a:prstGeom>
          <a:noFill/>
          <a:ln>
            <a:noFill/>
          </a:ln>
        </p:spPr>
      </p:pic>
      <p:pic>
        <p:nvPicPr>
          <p:cNvPr id="808" name="Google Shape;808;g37c8be59b3f_0_1277"/>
          <p:cNvPicPr preferRelativeResize="0"/>
          <p:nvPr/>
        </p:nvPicPr>
        <p:blipFill>
          <a:blip r:embed="rId12">
            <a:alphaModFix/>
          </a:blip>
          <a:stretch>
            <a:fillRect/>
          </a:stretch>
        </p:blipFill>
        <p:spPr>
          <a:xfrm>
            <a:off x="6159450" y="2811825"/>
            <a:ext cx="897201" cy="897201"/>
          </a:xfrm>
          <a:prstGeom prst="rect">
            <a:avLst/>
          </a:prstGeom>
          <a:noFill/>
          <a:ln>
            <a:noFill/>
          </a:ln>
        </p:spPr>
      </p:pic>
      <p:pic>
        <p:nvPicPr>
          <p:cNvPr id="809" name="Google Shape;809;g37c8be59b3f_0_1277"/>
          <p:cNvPicPr preferRelativeResize="0"/>
          <p:nvPr/>
        </p:nvPicPr>
        <p:blipFill>
          <a:blip r:embed="rId13">
            <a:alphaModFix/>
          </a:blip>
          <a:stretch>
            <a:fillRect/>
          </a:stretch>
        </p:blipFill>
        <p:spPr>
          <a:xfrm>
            <a:off x="7205494" y="2878760"/>
            <a:ext cx="1465425" cy="763340"/>
          </a:xfrm>
          <a:prstGeom prst="rect">
            <a:avLst/>
          </a:prstGeom>
          <a:noFill/>
          <a:ln>
            <a:noFill/>
          </a:ln>
        </p:spPr>
      </p:pic>
      <p:pic>
        <p:nvPicPr>
          <p:cNvPr id="810" name="Google Shape;810;g37c8be59b3f_0_1277"/>
          <p:cNvPicPr preferRelativeResize="0"/>
          <p:nvPr/>
        </p:nvPicPr>
        <p:blipFill>
          <a:blip r:embed="rId14">
            <a:alphaModFix/>
          </a:blip>
          <a:stretch>
            <a:fillRect/>
          </a:stretch>
        </p:blipFill>
        <p:spPr>
          <a:xfrm>
            <a:off x="7247188" y="3986375"/>
            <a:ext cx="1382040" cy="863775"/>
          </a:xfrm>
          <a:prstGeom prst="rect">
            <a:avLst/>
          </a:prstGeom>
          <a:noFill/>
          <a:ln>
            <a:noFill/>
          </a:ln>
        </p:spPr>
      </p:pic>
    </p:spTree>
  </p:cSld>
  <p:clrMapOvr>
    <a:masterClrMapping/>
  </p:clrMapOvr>
  <p:transition spd="med">
    <p:fade thruBlk="1"/>
  </p:transition>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9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14" name="Shape 814"/>
        <p:cNvGrpSpPr/>
        <p:nvPr/>
      </p:nvGrpSpPr>
      <p:grpSpPr>
        <a:xfrm>
          <a:off x="0" y="0"/>
          <a:ext cx="0" cy="0"/>
          <a:chOff x="0" y="0"/>
          <a:chExt cx="0" cy="0"/>
        </a:xfrm>
      </p:grpSpPr>
      <p:sp>
        <p:nvSpPr>
          <p:cNvPr id="815" name="Google Shape;815;p43"/>
          <p:cNvSpPr/>
          <p:nvPr/>
        </p:nvSpPr>
        <p:spPr>
          <a:xfrm>
            <a:off x="0" y="0"/>
            <a:ext cx="9144000" cy="5143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816" name="Google Shape;816;p43"/>
          <p:cNvSpPr txBox="1"/>
          <p:nvPr>
            <p:ph type="title"/>
          </p:nvPr>
        </p:nvSpPr>
        <p:spPr>
          <a:xfrm>
            <a:off x="473202" y="480060"/>
            <a:ext cx="3614100" cy="11109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900"/>
              <a:buNone/>
            </a:pPr>
            <a:r>
              <a:rPr b="1" lang="en-GB" sz="3500">
                <a:solidFill>
                  <a:schemeClr val="dk1"/>
                </a:solidFill>
                <a:latin typeface="Arial"/>
                <a:ea typeface="Arial"/>
                <a:cs typeface="Arial"/>
                <a:sym typeface="Arial"/>
              </a:rPr>
              <a:t>JFK Sixth Form Handbook</a:t>
            </a:r>
            <a:endParaRPr/>
          </a:p>
        </p:txBody>
      </p:sp>
      <p:sp>
        <p:nvSpPr>
          <p:cNvPr id="817" name="Google Shape;817;p43"/>
          <p:cNvSpPr/>
          <p:nvPr/>
        </p:nvSpPr>
        <p:spPr>
          <a:xfrm>
            <a:off x="482458" y="1779651"/>
            <a:ext cx="2441321" cy="13716"/>
          </a:xfrm>
          <a:custGeom>
            <a:rect b="b" l="l" r="r" t="t"/>
            <a:pathLst>
              <a:path extrusionOk="0" fill="none" h="13716" w="2441321">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0939" y="4363"/>
                  <a:pt x="2441580" y="8857"/>
                  <a:pt x="2441321" y="13716"/>
                </a:cubicBezTo>
                <a:cubicBezTo>
                  <a:pt x="2169723" y="25934"/>
                  <a:pt x="2045712" y="34568"/>
                  <a:pt x="1830991" y="13716"/>
                </a:cubicBezTo>
                <a:cubicBezTo>
                  <a:pt x="1616270" y="-7136"/>
                  <a:pt x="1505876" y="-623"/>
                  <a:pt x="1269487" y="13716"/>
                </a:cubicBezTo>
                <a:cubicBezTo>
                  <a:pt x="1033098" y="28055"/>
                  <a:pt x="908661" y="36619"/>
                  <a:pt x="707983" y="13716"/>
                </a:cubicBezTo>
                <a:cubicBezTo>
                  <a:pt x="507305" y="-9187"/>
                  <a:pt x="333592" y="16187"/>
                  <a:pt x="0" y="13716"/>
                </a:cubicBezTo>
                <a:cubicBezTo>
                  <a:pt x="-459" y="8317"/>
                  <a:pt x="190" y="2744"/>
                  <a:pt x="0" y="0"/>
                </a:cubicBezTo>
                <a:close/>
              </a:path>
              <a:path extrusionOk="0" h="13716" w="2441321">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507" y="3335"/>
                  <a:pt x="2441322" y="9457"/>
                  <a:pt x="2441321" y="13716"/>
                </a:cubicBezTo>
                <a:cubicBezTo>
                  <a:pt x="2166745" y="24201"/>
                  <a:pt x="2078726" y="10904"/>
                  <a:pt x="1879817" y="13716"/>
                </a:cubicBezTo>
                <a:cubicBezTo>
                  <a:pt x="1680908" y="16528"/>
                  <a:pt x="1548770" y="-8699"/>
                  <a:pt x="1318313" y="13716"/>
                </a:cubicBezTo>
                <a:cubicBezTo>
                  <a:pt x="1087856" y="36131"/>
                  <a:pt x="894613" y="-645"/>
                  <a:pt x="659157" y="13716"/>
                </a:cubicBezTo>
                <a:cubicBezTo>
                  <a:pt x="423701" y="28077"/>
                  <a:pt x="246611" y="29403"/>
                  <a:pt x="0" y="13716"/>
                </a:cubicBezTo>
                <a:cubicBezTo>
                  <a:pt x="-120" y="7867"/>
                  <a:pt x="674" y="3919"/>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818" name="Google Shape;818;p43"/>
          <p:cNvSpPr txBox="1"/>
          <p:nvPr/>
        </p:nvSpPr>
        <p:spPr>
          <a:xfrm>
            <a:off x="108770" y="1999134"/>
            <a:ext cx="5303100" cy="303090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1100"/>
              <a:buFont typeface="Arial"/>
              <a:buNone/>
            </a:pPr>
            <a:r>
              <a:rPr b="1" lang="en-GB">
                <a:solidFill>
                  <a:schemeClr val="dk1"/>
                </a:solidFill>
              </a:rPr>
              <a:t>1. Headteacher’s Welcome</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2. Director and Assistant Director of Sixth Form Welcome</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3. Introducing The Sixth Form Team</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4. Student Leadership Team</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5. Sixth Form Timetable</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6. Standards Policy</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7. Dress Code</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8. Sixth Form Spaces &amp; Mobile Phone Use</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9 - 10. List of Post-16 Subjects, Grade Criteria &amp; Option Blocks</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11. UCAS &amp; Post-18 Options</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12. Enrichment</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13 - 14. Supercurricular and Volunteering Programme</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15. Futures Programme</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16. Core RE Curriculum</a:t>
            </a:r>
            <a:endParaRPr b="1">
              <a:solidFill>
                <a:schemeClr val="dk1"/>
              </a:solidFill>
            </a:endParaRPr>
          </a:p>
          <a:p>
            <a:pPr indent="0" lvl="0" marL="0" rtl="0" algn="l">
              <a:lnSpc>
                <a:spcPct val="90000"/>
              </a:lnSpc>
              <a:spcBef>
                <a:spcPts val="0"/>
              </a:spcBef>
              <a:spcAft>
                <a:spcPts val="0"/>
              </a:spcAft>
              <a:buClr>
                <a:schemeClr val="dk1"/>
              </a:buClr>
              <a:buSzPts val="1100"/>
              <a:buFont typeface="Arial"/>
              <a:buNone/>
            </a:pPr>
            <a:r>
              <a:rPr b="1" lang="en-GB">
                <a:solidFill>
                  <a:schemeClr val="dk1"/>
                </a:solidFill>
              </a:rPr>
              <a:t>17 – 18. Sixth Form Agreement</a:t>
            </a:r>
            <a:endParaRPr b="1">
              <a:solidFill>
                <a:schemeClr val="dk1"/>
              </a:solidFill>
            </a:endParaRPr>
          </a:p>
          <a:p>
            <a:pPr indent="0" lvl="0" marL="0" marR="0" rtl="0" algn="l">
              <a:lnSpc>
                <a:spcPct val="90000"/>
              </a:lnSpc>
              <a:spcBef>
                <a:spcPts val="0"/>
              </a:spcBef>
              <a:spcAft>
                <a:spcPts val="0"/>
              </a:spcAft>
              <a:buClr>
                <a:srgbClr val="000000"/>
              </a:buClr>
              <a:buSzPts val="1400"/>
              <a:buFont typeface="Arial"/>
              <a:buNone/>
            </a:pPr>
            <a:r>
              <a:t/>
            </a:r>
            <a:endParaRPr b="1">
              <a:solidFill>
                <a:schemeClr val="dk1"/>
              </a:solidFill>
            </a:endParaRPr>
          </a:p>
        </p:txBody>
      </p:sp>
      <p:sp>
        <p:nvSpPr>
          <p:cNvPr id="819" name="Google Shape;819;p43"/>
          <p:cNvSpPr/>
          <p:nvPr/>
        </p:nvSpPr>
        <p:spPr>
          <a:xfrm>
            <a:off x="-24859" y="0"/>
            <a:ext cx="3515100" cy="345600"/>
          </a:xfrm>
          <a:prstGeom prst="rect">
            <a:avLst/>
          </a:prstGeom>
          <a:solidFill>
            <a:srgbClr val="38761D"/>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0" name="Google Shape;820;p43"/>
          <p:cNvSpPr/>
          <p:nvPr/>
        </p:nvSpPr>
        <p:spPr>
          <a:xfrm>
            <a:off x="3490328" y="0"/>
            <a:ext cx="3010800" cy="345600"/>
          </a:xfrm>
          <a:prstGeom prst="rect">
            <a:avLst/>
          </a:prstGeom>
          <a:solidFill>
            <a:srgbClr val="00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1" name="Google Shape;821;p43"/>
          <p:cNvSpPr/>
          <p:nvPr/>
        </p:nvSpPr>
        <p:spPr>
          <a:xfrm>
            <a:off x="6501161" y="0"/>
            <a:ext cx="2642700" cy="345600"/>
          </a:xfrm>
          <a:prstGeom prst="rect">
            <a:avLst/>
          </a:prstGeom>
          <a:solidFill>
            <a:srgbClr val="CC0000"/>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22" name="Google Shape;822;p43"/>
          <p:cNvPicPr preferRelativeResize="0"/>
          <p:nvPr/>
        </p:nvPicPr>
        <p:blipFill rotWithShape="1">
          <a:blip r:embed="rId3">
            <a:alphaModFix/>
          </a:blip>
          <a:srcRect b="29043" l="31762" r="44629" t="12032"/>
          <a:stretch/>
        </p:blipFill>
        <p:spPr>
          <a:xfrm>
            <a:off x="5673925" y="480050"/>
            <a:ext cx="3182549" cy="4468376"/>
          </a:xfrm>
          <a:prstGeom prst="rect">
            <a:avLst/>
          </a:prstGeom>
          <a:noFill/>
          <a:ln cap="flat" cmpd="sng" w="9525">
            <a:solidFill>
              <a:schemeClr val="dk1"/>
            </a:solidFill>
            <a:prstDash val="solid"/>
            <a:round/>
            <a:headEnd len="sm" w="sm" type="none"/>
            <a:tailEnd len="sm" w="sm" type="none"/>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6" name="Shape 826"/>
        <p:cNvGrpSpPr/>
        <p:nvPr/>
      </p:nvGrpSpPr>
      <p:grpSpPr>
        <a:xfrm>
          <a:off x="0" y="0"/>
          <a:ext cx="0" cy="0"/>
          <a:chOff x="0" y="0"/>
          <a:chExt cx="0" cy="0"/>
        </a:xfrm>
      </p:grpSpPr>
      <p:sp>
        <p:nvSpPr>
          <p:cNvPr id="827" name="Google Shape;827;p44"/>
          <p:cNvSpPr txBox="1"/>
          <p:nvPr>
            <p:ph type="ctrTitle"/>
          </p:nvPr>
        </p:nvSpPr>
        <p:spPr>
          <a:xfrm>
            <a:off x="311708" y="744575"/>
            <a:ext cx="8520600" cy="20526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5200"/>
              <a:buNone/>
            </a:pPr>
            <a:r>
              <a:t/>
            </a:r>
            <a:endParaRPr/>
          </a:p>
        </p:txBody>
      </p:sp>
      <p:sp>
        <p:nvSpPr>
          <p:cNvPr id="828" name="Google Shape;828;p44"/>
          <p:cNvSpPr txBox="1"/>
          <p:nvPr>
            <p:ph idx="1" type="subTitle"/>
          </p:nvPr>
        </p:nvSpPr>
        <p:spPr>
          <a:xfrm>
            <a:off x="311700" y="2834125"/>
            <a:ext cx="8520600" cy="7926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640"/>
              </a:spcBef>
              <a:spcAft>
                <a:spcPts val="0"/>
              </a:spcAft>
              <a:buSzPts val="2800"/>
              <a:buNone/>
            </a:pPr>
            <a:r>
              <a:t/>
            </a:r>
            <a:endParaRPr/>
          </a:p>
        </p:txBody>
      </p:sp>
      <p:sp>
        <p:nvSpPr>
          <p:cNvPr id="829" name="Google Shape;829;p44"/>
          <p:cNvSpPr txBox="1"/>
          <p:nvPr/>
        </p:nvSpPr>
        <p:spPr>
          <a:xfrm>
            <a:off x="941875" y="273875"/>
            <a:ext cx="5530800" cy="6465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000"/>
              <a:buFont typeface="Arial"/>
              <a:buNone/>
            </a:pPr>
            <a:r>
              <a:rPr b="1" i="0" lang="en-GB" sz="3000" u="none" cap="none" strike="noStrike">
                <a:solidFill>
                  <a:schemeClr val="lt1"/>
                </a:solidFill>
                <a:latin typeface="Verdana"/>
                <a:ea typeface="Verdana"/>
                <a:cs typeface="Verdana"/>
                <a:sym typeface="Verdana"/>
              </a:rPr>
              <a:t>THANK YOU.</a:t>
            </a:r>
            <a:endParaRPr b="0" i="0" sz="1400" u="none" cap="none" strike="noStrike">
              <a:solidFill>
                <a:srgbClr val="000000"/>
              </a:solidFill>
              <a:latin typeface="Arial"/>
              <a:ea typeface="Arial"/>
              <a:cs typeface="Arial"/>
              <a:sym typeface="Arial"/>
            </a:endParaRPr>
          </a:p>
        </p:txBody>
      </p:sp>
      <p:pic>
        <p:nvPicPr>
          <p:cNvPr id="830" name="Google Shape;830;p44"/>
          <p:cNvPicPr preferRelativeResize="0"/>
          <p:nvPr/>
        </p:nvPicPr>
        <p:blipFill>
          <a:blip r:embed="rId3">
            <a:alphaModFix/>
          </a:blip>
          <a:stretch>
            <a:fillRect/>
          </a:stretch>
        </p:blipFill>
        <p:spPr>
          <a:xfrm>
            <a:off x="1047750" y="76200"/>
            <a:ext cx="7048500" cy="49911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